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3" r:id="rId6"/>
    <p:sldId id="265" r:id="rId7"/>
    <p:sldId id="267" r:id="rId8"/>
    <p:sldId id="269" r:id="rId9"/>
    <p:sldId id="266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28D2EA-DB8F-C78B-1DDA-E5B91E78E2AD}" v="56" dt="2023-02-02T09:24:18.535"/>
    <p1510:client id="{CD58F83E-A6C4-6030-4A24-A58E8ECEDCE1}" v="213" dt="2023-02-02T14:21:14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Jackson" userId="S::keith.jackson@binngroup.co.uk::29f858ed-48be-4ecd-a0c9-011d635eda0c" providerId="AD" clId="Web-{4728D2EA-DB8F-C78B-1DDA-E5B91E78E2AD}"/>
    <pc:docChg chg="addSld delSld modSld">
      <pc:chgData name="Keith Jackson" userId="S::keith.jackson@binngroup.co.uk::29f858ed-48be-4ecd-a0c9-011d635eda0c" providerId="AD" clId="Web-{4728D2EA-DB8F-C78B-1DDA-E5B91E78E2AD}" dt="2023-02-02T09:24:18.535" v="57"/>
      <pc:docMkLst>
        <pc:docMk/>
      </pc:docMkLst>
      <pc:sldChg chg="addSp modSp mod setBg">
        <pc:chgData name="Keith Jackson" userId="S::keith.jackson@binngroup.co.uk::29f858ed-48be-4ecd-a0c9-011d635eda0c" providerId="AD" clId="Web-{4728D2EA-DB8F-C78B-1DDA-E5B91E78E2AD}" dt="2023-02-02T09:20:57.015" v="35" actId="20577"/>
        <pc:sldMkLst>
          <pc:docMk/>
          <pc:sldMk cId="2381187889" sldId="261"/>
        </pc:sldMkLst>
        <pc:spChg chg="mod">
          <ac:chgData name="Keith Jackson" userId="S::keith.jackson@binngroup.co.uk::29f858ed-48be-4ecd-a0c9-011d635eda0c" providerId="AD" clId="Web-{4728D2EA-DB8F-C78B-1DDA-E5B91E78E2AD}" dt="2023-02-02T09:19:48.232" v="17"/>
          <ac:spMkLst>
            <pc:docMk/>
            <pc:sldMk cId="2381187889" sldId="261"/>
            <ac:spMk id="2" creationId="{2808723E-7188-99F8-5B97-841A810745D6}"/>
          </ac:spMkLst>
        </pc:spChg>
        <pc:spChg chg="mod">
          <ac:chgData name="Keith Jackson" userId="S::keith.jackson@binngroup.co.uk::29f858ed-48be-4ecd-a0c9-011d635eda0c" providerId="AD" clId="Web-{4728D2EA-DB8F-C78B-1DDA-E5B91E78E2AD}" dt="2023-02-02T09:19:48.232" v="17"/>
          <ac:spMkLst>
            <pc:docMk/>
            <pc:sldMk cId="2381187889" sldId="261"/>
            <ac:spMk id="3" creationId="{C48E7D0B-655A-D3BC-76DC-CFEB0F19D414}"/>
          </ac:spMkLst>
        </pc:spChg>
        <pc:spChg chg="mod">
          <ac:chgData name="Keith Jackson" userId="S::keith.jackson@binngroup.co.uk::29f858ed-48be-4ecd-a0c9-011d635eda0c" providerId="AD" clId="Web-{4728D2EA-DB8F-C78B-1DDA-E5B91E78E2AD}" dt="2023-02-02T09:20:57.015" v="35" actId="20577"/>
          <ac:spMkLst>
            <pc:docMk/>
            <pc:sldMk cId="2381187889" sldId="261"/>
            <ac:spMk id="4" creationId="{6ADA3075-6E3C-B330-9ACC-5BF3E833F381}"/>
          </ac:spMkLst>
        </pc:spChg>
        <pc:spChg chg="add">
          <ac:chgData name="Keith Jackson" userId="S::keith.jackson@binngroup.co.uk::29f858ed-48be-4ecd-a0c9-011d635eda0c" providerId="AD" clId="Web-{4728D2EA-DB8F-C78B-1DDA-E5B91E78E2AD}" dt="2023-02-02T09:19:48.232" v="17"/>
          <ac:spMkLst>
            <pc:docMk/>
            <pc:sldMk cId="2381187889" sldId="261"/>
            <ac:spMk id="9" creationId="{4C608BEB-860E-4094-8511-78603564A75E}"/>
          </ac:spMkLst>
        </pc:spChg>
        <pc:cxnChg chg="add">
          <ac:chgData name="Keith Jackson" userId="S::keith.jackson@binngroup.co.uk::29f858ed-48be-4ecd-a0c9-011d635eda0c" providerId="AD" clId="Web-{4728D2EA-DB8F-C78B-1DDA-E5B91E78E2AD}" dt="2023-02-02T09:19:48.232" v="17"/>
          <ac:cxnSpMkLst>
            <pc:docMk/>
            <pc:sldMk cId="2381187889" sldId="261"/>
            <ac:cxnSpMk id="11" creationId="{1F16A8D4-FE87-4604-88B2-394B5D1EB437}"/>
          </ac:cxnSpMkLst>
        </pc:cxnChg>
      </pc:sldChg>
      <pc:sldChg chg="del">
        <pc:chgData name="Keith Jackson" userId="S::keith.jackson@binngroup.co.uk::29f858ed-48be-4ecd-a0c9-011d635eda0c" providerId="AD" clId="Web-{4728D2EA-DB8F-C78B-1DDA-E5B91E78E2AD}" dt="2023-02-02T09:21:48.594" v="37"/>
        <pc:sldMkLst>
          <pc:docMk/>
          <pc:sldMk cId="2796611119" sldId="264"/>
        </pc:sldMkLst>
      </pc:sldChg>
      <pc:sldChg chg="addSp delSp modSp new mod setBg">
        <pc:chgData name="Keith Jackson" userId="S::keith.jackson@binngroup.co.uk::29f858ed-48be-4ecd-a0c9-011d635eda0c" providerId="AD" clId="Web-{4728D2EA-DB8F-C78B-1DDA-E5B91E78E2AD}" dt="2023-02-02T09:23:43.738" v="56" actId="20577"/>
        <pc:sldMkLst>
          <pc:docMk/>
          <pc:sldMk cId="147974019" sldId="265"/>
        </pc:sldMkLst>
        <pc:spChg chg="mod">
          <ac:chgData name="Keith Jackson" userId="S::keith.jackson@binngroup.co.uk::29f858ed-48be-4ecd-a0c9-011d635eda0c" providerId="AD" clId="Web-{4728D2EA-DB8F-C78B-1DDA-E5B91E78E2AD}" dt="2023-02-02T09:23:43.738" v="56" actId="20577"/>
          <ac:spMkLst>
            <pc:docMk/>
            <pc:sldMk cId="147974019" sldId="265"/>
            <ac:spMk id="2" creationId="{387BEF67-53C5-1B8D-8A7F-26DD99645418}"/>
          </ac:spMkLst>
        </pc:spChg>
        <pc:spChg chg="del">
          <ac:chgData name="Keith Jackson" userId="S::keith.jackson@binngroup.co.uk::29f858ed-48be-4ecd-a0c9-011d635eda0c" providerId="AD" clId="Web-{4728D2EA-DB8F-C78B-1DDA-E5B91E78E2AD}" dt="2023-02-02T09:22:50.721" v="49"/>
          <ac:spMkLst>
            <pc:docMk/>
            <pc:sldMk cId="147974019" sldId="265"/>
            <ac:spMk id="3" creationId="{F7AFB501-ACFC-1C71-9947-77062374FB44}"/>
          </ac:spMkLst>
        </pc:spChg>
        <pc:spChg chg="add">
          <ac:chgData name="Keith Jackson" userId="S::keith.jackson@binngroup.co.uk::29f858ed-48be-4ecd-a0c9-011d635eda0c" providerId="AD" clId="Web-{4728D2EA-DB8F-C78B-1DDA-E5B91E78E2AD}" dt="2023-02-02T09:22:50.721" v="49"/>
          <ac:spMkLst>
            <pc:docMk/>
            <pc:sldMk cId="147974019" sldId="265"/>
            <ac:spMk id="9" creationId="{C1DD1A8A-57D5-4A81-AD04-532B043C5611}"/>
          </ac:spMkLst>
        </pc:spChg>
        <pc:spChg chg="add">
          <ac:chgData name="Keith Jackson" userId="S::keith.jackson@binngroup.co.uk::29f858ed-48be-4ecd-a0c9-011d635eda0c" providerId="AD" clId="Web-{4728D2EA-DB8F-C78B-1DDA-E5B91E78E2AD}" dt="2023-02-02T09:22:50.721" v="49"/>
          <ac:spMkLst>
            <pc:docMk/>
            <pc:sldMk cId="147974019" sldId="265"/>
            <ac:spMk id="11" creationId="{007891EC-4501-44ED-A8C8-B11B6DB767AB}"/>
          </ac:spMkLst>
        </pc:spChg>
        <pc:picChg chg="add">
          <ac:chgData name="Keith Jackson" userId="S::keith.jackson@binngroup.co.uk::29f858ed-48be-4ecd-a0c9-011d635eda0c" providerId="AD" clId="Web-{4728D2EA-DB8F-C78B-1DDA-E5B91E78E2AD}" dt="2023-02-02T09:22:50.721" v="49"/>
          <ac:picMkLst>
            <pc:docMk/>
            <pc:sldMk cId="147974019" sldId="265"/>
            <ac:picMk id="5" creationId="{7B2DD7C4-E8C1-3CF8-00DE-D2C0197B6C01}"/>
          </ac:picMkLst>
        </pc:picChg>
      </pc:sldChg>
      <pc:sldChg chg="new">
        <pc:chgData name="Keith Jackson" userId="S::keith.jackson@binngroup.co.uk::29f858ed-48be-4ecd-a0c9-011d635eda0c" providerId="AD" clId="Web-{4728D2EA-DB8F-C78B-1DDA-E5B91E78E2AD}" dt="2023-02-02T09:24:18.535" v="57"/>
        <pc:sldMkLst>
          <pc:docMk/>
          <pc:sldMk cId="2119609268" sldId="266"/>
        </pc:sldMkLst>
      </pc:sldChg>
    </pc:docChg>
  </pc:docChgLst>
  <pc:docChgLst>
    <pc:chgData name="Keith Jackson" userId="S::keith.jackson@binngroup.co.uk::29f858ed-48be-4ecd-a0c9-011d635eda0c" providerId="AD" clId="Web-{CD58F83E-A6C4-6030-4A24-A58E8ECEDCE1}"/>
    <pc:docChg chg="addSld modSld">
      <pc:chgData name="Keith Jackson" userId="S::keith.jackson@binngroup.co.uk::29f858ed-48be-4ecd-a0c9-011d635eda0c" providerId="AD" clId="Web-{CD58F83E-A6C4-6030-4A24-A58E8ECEDCE1}" dt="2023-02-02T14:21:14.401" v="265" actId="20577"/>
      <pc:docMkLst>
        <pc:docMk/>
      </pc:docMkLst>
      <pc:sldChg chg="modSp addAnim delAnim modAnim">
        <pc:chgData name="Keith Jackson" userId="S::keith.jackson@binngroup.co.uk::29f858ed-48be-4ecd-a0c9-011d635eda0c" providerId="AD" clId="Web-{CD58F83E-A6C4-6030-4A24-A58E8ECEDCE1}" dt="2023-02-02T12:20:20.364" v="253"/>
        <pc:sldMkLst>
          <pc:docMk/>
          <pc:sldMk cId="368691050" sldId="258"/>
        </pc:sldMkLst>
        <pc:graphicFrameChg chg="mod modGraphic">
          <ac:chgData name="Keith Jackson" userId="S::keith.jackson@binngroup.co.uk::29f858ed-48be-4ecd-a0c9-011d635eda0c" providerId="AD" clId="Web-{CD58F83E-A6C4-6030-4A24-A58E8ECEDCE1}" dt="2023-02-02T12:19:40.754" v="250" actId="20577"/>
          <ac:graphicFrameMkLst>
            <pc:docMk/>
            <pc:sldMk cId="368691050" sldId="258"/>
            <ac:graphicFrameMk id="5" creationId="{6AB1956A-73D6-2C5E-F6C4-2AE654E4D25A}"/>
          </ac:graphicFrameMkLst>
        </pc:graphicFrameChg>
      </pc:sldChg>
      <pc:sldChg chg="modSp addAnim modAnim">
        <pc:chgData name="Keith Jackson" userId="S::keith.jackson@binngroup.co.uk::29f858ed-48be-4ecd-a0c9-011d635eda0c" providerId="AD" clId="Web-{CD58F83E-A6C4-6030-4A24-A58E8ECEDCE1}" dt="2023-02-02T14:21:14.401" v="265" actId="20577"/>
        <pc:sldMkLst>
          <pc:docMk/>
          <pc:sldMk cId="2381187889" sldId="261"/>
        </pc:sldMkLst>
        <pc:spChg chg="mod">
          <ac:chgData name="Keith Jackson" userId="S::keith.jackson@binngroup.co.uk::29f858ed-48be-4ecd-a0c9-011d635eda0c" providerId="AD" clId="Web-{CD58F83E-A6C4-6030-4A24-A58E8ECEDCE1}" dt="2023-02-02T14:21:14.401" v="265" actId="20577"/>
          <ac:spMkLst>
            <pc:docMk/>
            <pc:sldMk cId="2381187889" sldId="261"/>
            <ac:spMk id="3" creationId="{C48E7D0B-655A-D3BC-76DC-CFEB0F19D414}"/>
          </ac:spMkLst>
        </pc:spChg>
        <pc:spChg chg="mod">
          <ac:chgData name="Keith Jackson" userId="S::keith.jackson@binngroup.co.uk::29f858ed-48be-4ecd-a0c9-011d635eda0c" providerId="AD" clId="Web-{CD58F83E-A6C4-6030-4A24-A58E8ECEDCE1}" dt="2023-02-02T14:21:14.401" v="265" actId="20577"/>
          <ac:spMkLst>
            <pc:docMk/>
            <pc:sldMk cId="2381187889" sldId="261"/>
            <ac:spMk id="4" creationId="{6ADA3075-6E3C-B330-9ACC-5BF3E833F381}"/>
          </ac:spMkLst>
        </pc:spChg>
      </pc:sldChg>
      <pc:sldChg chg="addSp delSp modSp addAnim">
        <pc:chgData name="Keith Jackson" userId="S::keith.jackson@binngroup.co.uk::29f858ed-48be-4ecd-a0c9-011d635eda0c" providerId="AD" clId="Web-{CD58F83E-A6C4-6030-4A24-A58E8ECEDCE1}" dt="2023-02-02T10:26:52.219" v="63"/>
        <pc:sldMkLst>
          <pc:docMk/>
          <pc:sldMk cId="1985806503" sldId="263"/>
        </pc:sldMkLst>
        <pc:spChg chg="mod">
          <ac:chgData name="Keith Jackson" userId="S::keith.jackson@binngroup.co.uk::29f858ed-48be-4ecd-a0c9-011d635eda0c" providerId="AD" clId="Web-{CD58F83E-A6C4-6030-4A24-A58E8ECEDCE1}" dt="2023-02-02T10:26:52.219" v="62"/>
          <ac:spMkLst>
            <pc:docMk/>
            <pc:sldMk cId="1985806503" sldId="263"/>
            <ac:spMk id="2" creationId="{29F672E9-D24F-9ACE-0BC1-F0AF366260C0}"/>
          </ac:spMkLst>
        </pc:spChg>
        <pc:spChg chg="del">
          <ac:chgData name="Keith Jackson" userId="S::keith.jackson@binngroup.co.uk::29f858ed-48be-4ecd-a0c9-011d635eda0c" providerId="AD" clId="Web-{CD58F83E-A6C4-6030-4A24-A58E8ECEDCE1}" dt="2023-02-02T10:26:52.219" v="62"/>
          <ac:spMkLst>
            <pc:docMk/>
            <pc:sldMk cId="1985806503" sldId="263"/>
            <ac:spMk id="9" creationId="{6F40FBDA-CEB1-40F0-9AB9-BD9C402D70FE}"/>
          </ac:spMkLst>
        </pc:spChg>
        <pc:spChg chg="del">
          <ac:chgData name="Keith Jackson" userId="S::keith.jackson@binngroup.co.uk::29f858ed-48be-4ecd-a0c9-011d635eda0c" providerId="AD" clId="Web-{CD58F83E-A6C4-6030-4A24-A58E8ECEDCE1}" dt="2023-02-02T10:26:52.219" v="62"/>
          <ac:spMkLst>
            <pc:docMk/>
            <pc:sldMk cId="1985806503" sldId="263"/>
            <ac:spMk id="11" creationId="{0344D4FE-ABEF-4230-9E4E-AD5782FC78AC}"/>
          </ac:spMkLst>
        </pc:spChg>
        <pc:spChg chg="del">
          <ac:chgData name="Keith Jackson" userId="S::keith.jackson@binngroup.co.uk::29f858ed-48be-4ecd-a0c9-011d635eda0c" providerId="AD" clId="Web-{CD58F83E-A6C4-6030-4A24-A58E8ECEDCE1}" dt="2023-02-02T10:26:52.219" v="62"/>
          <ac:spMkLst>
            <pc:docMk/>
            <pc:sldMk cId="1985806503" sldId="263"/>
            <ac:spMk id="13" creationId="{9325F979-D3F9-4926-81B7-7ACCB31A501B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0:26:52.219" v="62"/>
          <ac:spMkLst>
            <pc:docMk/>
            <pc:sldMk cId="1985806503" sldId="263"/>
            <ac:spMk id="19" creationId="{0671A8AE-40A1-4631-A6B8-581AFF065482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0:26:52.219" v="62"/>
          <ac:spMkLst>
            <pc:docMk/>
            <pc:sldMk cId="1985806503" sldId="263"/>
            <ac:spMk id="21" creationId="{AB58EF07-17C2-48CF-ABB0-EEF1F17CB8F0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0:26:52.219" v="62"/>
          <ac:spMkLst>
            <pc:docMk/>
            <pc:sldMk cId="1985806503" sldId="263"/>
            <ac:spMk id="23" creationId="{AF2F604E-43BE-4DC3-B983-E071523364F8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0:26:52.219" v="62"/>
          <ac:spMkLst>
            <pc:docMk/>
            <pc:sldMk cId="1985806503" sldId="263"/>
            <ac:spMk id="25" creationId="{08C9B587-E65E-4B52-B37C-ABEBB6E87928}"/>
          </ac:spMkLst>
        </pc:spChg>
        <pc:picChg chg="del">
          <ac:chgData name="Keith Jackson" userId="S::keith.jackson@binngroup.co.uk::29f858ed-48be-4ecd-a0c9-011d635eda0c" providerId="AD" clId="Web-{CD58F83E-A6C4-6030-4A24-A58E8ECEDCE1}" dt="2023-02-02T10:26:35.891" v="61"/>
          <ac:picMkLst>
            <pc:docMk/>
            <pc:sldMk cId="1985806503" sldId="263"/>
            <ac:picMk id="5" creationId="{FCC907B1-F028-F359-62A1-E414E600D5CC}"/>
          </ac:picMkLst>
        </pc:picChg>
        <pc:picChg chg="add">
          <ac:chgData name="Keith Jackson" userId="S::keith.jackson@binngroup.co.uk::29f858ed-48be-4ecd-a0c9-011d635eda0c" providerId="AD" clId="Web-{CD58F83E-A6C4-6030-4A24-A58E8ECEDCE1}" dt="2023-02-02T10:26:52.219" v="62"/>
          <ac:picMkLst>
            <pc:docMk/>
            <pc:sldMk cId="1985806503" sldId="263"/>
            <ac:picMk id="15" creationId="{8B1E2E3C-94CF-8FC6-CFEF-93282967CA13}"/>
          </ac:picMkLst>
        </pc:picChg>
      </pc:sldChg>
      <pc:sldChg chg="addSp modSp addAnim modAnim">
        <pc:chgData name="Keith Jackson" userId="S::keith.jackson@binngroup.co.uk::29f858ed-48be-4ecd-a0c9-011d635eda0c" providerId="AD" clId="Web-{CD58F83E-A6C4-6030-4A24-A58E8ECEDCE1}" dt="2023-02-02T12:21:50.210" v="255"/>
        <pc:sldMkLst>
          <pc:docMk/>
          <pc:sldMk cId="147974019" sldId="265"/>
        </pc:sldMkLst>
        <pc:spChg chg="mod">
          <ac:chgData name="Keith Jackson" userId="S::keith.jackson@binngroup.co.uk::29f858ed-48be-4ecd-a0c9-011d635eda0c" providerId="AD" clId="Web-{CD58F83E-A6C4-6030-4A24-A58E8ECEDCE1}" dt="2023-02-02T12:15:29.936" v="228" actId="20577"/>
          <ac:spMkLst>
            <pc:docMk/>
            <pc:sldMk cId="147974019" sldId="265"/>
            <ac:spMk id="2" creationId="{387BEF67-53C5-1B8D-8A7F-26DD99645418}"/>
          </ac:spMkLst>
        </pc:spChg>
        <pc:picChg chg="add mod">
          <ac:chgData name="Keith Jackson" userId="S::keith.jackson@binngroup.co.uk::29f858ed-48be-4ecd-a0c9-011d635eda0c" providerId="AD" clId="Web-{CD58F83E-A6C4-6030-4A24-A58E8ECEDCE1}" dt="2023-02-02T12:16:28.438" v="230" actId="1076"/>
          <ac:picMkLst>
            <pc:docMk/>
            <pc:sldMk cId="147974019" sldId="265"/>
            <ac:picMk id="3" creationId="{D43C465C-12E9-8985-BEC7-F79A5CA3322E}"/>
          </ac:picMkLst>
        </pc:picChg>
      </pc:sldChg>
      <pc:sldChg chg="addSp delSp modSp mod setBg">
        <pc:chgData name="Keith Jackson" userId="S::keith.jackson@binngroup.co.uk::29f858ed-48be-4ecd-a0c9-011d635eda0c" providerId="AD" clId="Web-{CD58F83E-A6C4-6030-4A24-A58E8ECEDCE1}" dt="2023-02-02T10:20:40.509" v="35"/>
        <pc:sldMkLst>
          <pc:docMk/>
          <pc:sldMk cId="2119609268" sldId="266"/>
        </pc:sldMkLst>
        <pc:spChg chg="mod">
          <ac:chgData name="Keith Jackson" userId="S::keith.jackson@binngroup.co.uk::29f858ed-48be-4ecd-a0c9-011d635eda0c" providerId="AD" clId="Web-{CD58F83E-A6C4-6030-4A24-A58E8ECEDCE1}" dt="2023-02-02T10:20:40.509" v="35"/>
          <ac:spMkLst>
            <pc:docMk/>
            <pc:sldMk cId="2119609268" sldId="266"/>
            <ac:spMk id="2" creationId="{EAF82D7B-255A-68FB-3F95-07917E83AB83}"/>
          </ac:spMkLst>
        </pc:spChg>
        <pc:spChg chg="del">
          <ac:chgData name="Keith Jackson" userId="S::keith.jackson@binngroup.co.uk::29f858ed-48be-4ecd-a0c9-011d635eda0c" providerId="AD" clId="Web-{CD58F83E-A6C4-6030-4A24-A58E8ECEDCE1}" dt="2023-02-02T10:18:14.428" v="0"/>
          <ac:spMkLst>
            <pc:docMk/>
            <pc:sldMk cId="2119609268" sldId="266"/>
            <ac:spMk id="3" creationId="{DDC05A93-6CD3-35E2-91FA-7D7ACC5737F4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0:19:09.539" v="25"/>
          <ac:spMkLst>
            <pc:docMk/>
            <pc:sldMk cId="2119609268" sldId="266"/>
            <ac:spMk id="9" creationId="{665DBBEF-238B-476B-96AB-8AAC3224ECEA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0:19:09.539" v="25"/>
          <ac:spMkLst>
            <pc:docMk/>
            <pc:sldMk cId="2119609268" sldId="266"/>
            <ac:spMk id="11" creationId="{3FCFB1DE-0B7E-48CC-BA90-B2AB0889F9D6}"/>
          </ac:spMkLst>
        </pc:spChg>
        <pc:picChg chg="add mod ord">
          <ac:chgData name="Keith Jackson" userId="S::keith.jackson@binngroup.co.uk::29f858ed-48be-4ecd-a0c9-011d635eda0c" providerId="AD" clId="Web-{CD58F83E-A6C4-6030-4A24-A58E8ECEDCE1}" dt="2023-02-02T10:20:22.165" v="26" actId="14100"/>
          <ac:picMkLst>
            <pc:docMk/>
            <pc:sldMk cId="2119609268" sldId="266"/>
            <ac:picMk id="4" creationId="{6AD000B5-2086-5FDF-241D-E703D0A76C05}"/>
          </ac:picMkLst>
        </pc:picChg>
      </pc:sldChg>
      <pc:sldChg chg="addSp delSp modSp new mod setBg">
        <pc:chgData name="Keith Jackson" userId="S::keith.jackson@binngroup.co.uk::29f858ed-48be-4ecd-a0c9-011d635eda0c" providerId="AD" clId="Web-{CD58F83E-A6C4-6030-4A24-A58E8ECEDCE1}" dt="2023-02-02T12:08:45.506" v="133"/>
        <pc:sldMkLst>
          <pc:docMk/>
          <pc:sldMk cId="2176548642" sldId="267"/>
        </pc:sldMkLst>
        <pc:spChg chg="mod">
          <ac:chgData name="Keith Jackson" userId="S::keith.jackson@binngroup.co.uk::29f858ed-48be-4ecd-a0c9-011d635eda0c" providerId="AD" clId="Web-{CD58F83E-A6C4-6030-4A24-A58E8ECEDCE1}" dt="2023-02-02T11:36:41.543" v="97"/>
          <ac:spMkLst>
            <pc:docMk/>
            <pc:sldMk cId="2176548642" sldId="267"/>
            <ac:spMk id="2" creationId="{237CBB6B-0161-82E5-761F-54874C7A419A}"/>
          </ac:spMkLst>
        </pc:spChg>
        <pc:spChg chg="del mod">
          <ac:chgData name="Keith Jackson" userId="S::keith.jackson@binngroup.co.uk::29f858ed-48be-4ecd-a0c9-011d635eda0c" providerId="AD" clId="Web-{CD58F83E-A6C4-6030-4A24-A58E8ECEDCE1}" dt="2023-02-02T11:35:28.338" v="95"/>
          <ac:spMkLst>
            <pc:docMk/>
            <pc:sldMk cId="2176548642" sldId="267"/>
            <ac:spMk id="3" creationId="{73319337-08FA-B72F-61FD-CD6E5FD1EF9E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1:36:41.543" v="97"/>
          <ac:spMkLst>
            <pc:docMk/>
            <pc:sldMk cId="2176548642" sldId="267"/>
            <ac:spMk id="9" creationId="{D4771268-CB57-404A-9271-370EB28F6090}"/>
          </ac:spMkLst>
        </pc:spChg>
        <pc:picChg chg="add mod ord">
          <ac:chgData name="Keith Jackson" userId="S::keith.jackson@binngroup.co.uk::29f858ed-48be-4ecd-a0c9-011d635eda0c" providerId="AD" clId="Web-{CD58F83E-A6C4-6030-4A24-A58E8ECEDCE1}" dt="2023-02-02T11:44:19.709" v="124" actId="1076"/>
          <ac:picMkLst>
            <pc:docMk/>
            <pc:sldMk cId="2176548642" sldId="267"/>
            <ac:picMk id="4" creationId="{19184CE7-FB79-157C-2D28-7903ED176AFF}"/>
          </ac:picMkLst>
        </pc:picChg>
        <pc:picChg chg="add del mod">
          <ac:chgData name="Keith Jackson" userId="S::keith.jackson@binngroup.co.uk::29f858ed-48be-4ecd-a0c9-011d635eda0c" providerId="AD" clId="Web-{CD58F83E-A6C4-6030-4A24-A58E8ECEDCE1}" dt="2023-02-02T12:08:45.506" v="133"/>
          <ac:picMkLst>
            <pc:docMk/>
            <pc:sldMk cId="2176548642" sldId="267"/>
            <ac:picMk id="5" creationId="{902C60C9-8134-CFFC-537A-70927EEC8458}"/>
          </ac:picMkLst>
        </pc:picChg>
      </pc:sldChg>
      <pc:sldChg chg="addSp delSp modSp new mod setBg">
        <pc:chgData name="Keith Jackson" userId="S::keith.jackson@binngroup.co.uk::29f858ed-48be-4ecd-a0c9-011d635eda0c" providerId="AD" clId="Web-{CD58F83E-A6C4-6030-4A24-A58E8ECEDCE1}" dt="2023-02-02T12:17:08.407" v="232" actId="20577"/>
        <pc:sldMkLst>
          <pc:docMk/>
          <pc:sldMk cId="489528898" sldId="268"/>
        </pc:sldMkLst>
        <pc:spChg chg="mod">
          <ac:chgData name="Keith Jackson" userId="S::keith.jackson@binngroup.co.uk::29f858ed-48be-4ecd-a0c9-011d635eda0c" providerId="AD" clId="Web-{CD58F83E-A6C4-6030-4A24-A58E8ECEDCE1}" dt="2023-02-02T12:17:08.407" v="232" actId="20577"/>
          <ac:spMkLst>
            <pc:docMk/>
            <pc:sldMk cId="489528898" sldId="268"/>
            <ac:spMk id="2" creationId="{21EE2AA9-B627-C7A2-D3D3-3234DD4E29D6}"/>
          </ac:spMkLst>
        </pc:spChg>
        <pc:spChg chg="del mod">
          <ac:chgData name="Keith Jackson" userId="S::keith.jackson@binngroup.co.uk::29f858ed-48be-4ecd-a0c9-011d635eda0c" providerId="AD" clId="Web-{CD58F83E-A6C4-6030-4A24-A58E8ECEDCE1}" dt="2023-02-02T11:41:05.126" v="117"/>
          <ac:spMkLst>
            <pc:docMk/>
            <pc:sldMk cId="489528898" sldId="268"/>
            <ac:spMk id="3" creationId="{17732AC9-5EF3-B50C-1F1C-7BFAFC24C61E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1:38:08.919" v="116"/>
          <ac:spMkLst>
            <pc:docMk/>
            <pc:sldMk cId="489528898" sldId="268"/>
            <ac:spMk id="8" creationId="{09588DA8-065E-4F6F-8EFD-43104AB2E0CF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1:38:08.919" v="116"/>
          <ac:spMkLst>
            <pc:docMk/>
            <pc:sldMk cId="489528898" sldId="268"/>
            <ac:spMk id="10" creationId="{C4285719-470E-454C-AF62-8323075F1F5B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1:38:08.919" v="116"/>
          <ac:spMkLst>
            <pc:docMk/>
            <pc:sldMk cId="489528898" sldId="268"/>
            <ac:spMk id="12" creationId="{CD9FE4EF-C4D8-49A0-B2FF-81D8DB7D8A24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1:38:08.919" v="116"/>
          <ac:spMkLst>
            <pc:docMk/>
            <pc:sldMk cId="489528898" sldId="268"/>
            <ac:spMk id="14" creationId="{4300840D-0A0B-4512-BACA-B439D5B9C57C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1:38:08.919" v="116"/>
          <ac:spMkLst>
            <pc:docMk/>
            <pc:sldMk cId="489528898" sldId="268"/>
            <ac:spMk id="16" creationId="{D2B78728-A580-49A7-84F9-6EF6F583ADE0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1:38:08.919" v="116"/>
          <ac:spMkLst>
            <pc:docMk/>
            <pc:sldMk cId="489528898" sldId="268"/>
            <ac:spMk id="18" creationId="{38FAA1A1-D861-433F-88FA-1E9D6FD31D11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1:38:08.919" v="116"/>
          <ac:spMkLst>
            <pc:docMk/>
            <pc:sldMk cId="489528898" sldId="268"/>
            <ac:spMk id="20" creationId="{8D71EDA1-87BF-4D5D-AB79-F346FD19278A}"/>
          </ac:spMkLst>
        </pc:spChg>
        <pc:picChg chg="add mod ord">
          <ac:chgData name="Keith Jackson" userId="S::keith.jackson@binngroup.co.uk::29f858ed-48be-4ecd-a0c9-011d635eda0c" providerId="AD" clId="Web-{CD58F83E-A6C4-6030-4A24-A58E8ECEDCE1}" dt="2023-02-02T11:41:44.518" v="123" actId="1076"/>
          <ac:picMkLst>
            <pc:docMk/>
            <pc:sldMk cId="489528898" sldId="268"/>
            <ac:picMk id="4" creationId="{A92E9597-6D8D-3A19-AC27-38E546743950}"/>
          </ac:picMkLst>
        </pc:picChg>
      </pc:sldChg>
      <pc:sldChg chg="addSp delSp modSp new">
        <pc:chgData name="Keith Jackson" userId="S::keith.jackson@binngroup.co.uk::29f858ed-48be-4ecd-a0c9-011d635eda0c" providerId="AD" clId="Web-{CD58F83E-A6C4-6030-4A24-A58E8ECEDCE1}" dt="2023-02-02T12:09:12.085" v="136" actId="14100"/>
        <pc:sldMkLst>
          <pc:docMk/>
          <pc:sldMk cId="1767365006" sldId="269"/>
        </pc:sldMkLst>
        <pc:spChg chg="mod">
          <ac:chgData name="Keith Jackson" userId="S::keith.jackson@binngroup.co.uk::29f858ed-48be-4ecd-a0c9-011d635eda0c" providerId="AD" clId="Web-{CD58F83E-A6C4-6030-4A24-A58E8ECEDCE1}" dt="2023-02-02T12:08:33.599" v="132" actId="20577"/>
          <ac:spMkLst>
            <pc:docMk/>
            <pc:sldMk cId="1767365006" sldId="269"/>
            <ac:spMk id="2" creationId="{D812780E-71B3-4A40-80D3-17067BA2BBA7}"/>
          </ac:spMkLst>
        </pc:spChg>
        <pc:spChg chg="del">
          <ac:chgData name="Keith Jackson" userId="S::keith.jackson@binngroup.co.uk::29f858ed-48be-4ecd-a0c9-011d635eda0c" providerId="AD" clId="Web-{CD58F83E-A6C4-6030-4A24-A58E8ECEDCE1}" dt="2023-02-02T12:09:01.444" v="134"/>
          <ac:spMkLst>
            <pc:docMk/>
            <pc:sldMk cId="1767365006" sldId="269"/>
            <ac:spMk id="3" creationId="{C2471093-FC0B-40EF-DBE7-9BACB1AFBF07}"/>
          </ac:spMkLst>
        </pc:spChg>
        <pc:picChg chg="add mod ord">
          <ac:chgData name="Keith Jackson" userId="S::keith.jackson@binngroup.co.uk::29f858ed-48be-4ecd-a0c9-011d635eda0c" providerId="AD" clId="Web-{CD58F83E-A6C4-6030-4A24-A58E8ECEDCE1}" dt="2023-02-02T12:09:12.085" v="136" actId="14100"/>
          <ac:picMkLst>
            <pc:docMk/>
            <pc:sldMk cId="1767365006" sldId="269"/>
            <ac:picMk id="4" creationId="{15CCFB0B-94E8-1720-9943-C70FC3EBED3C}"/>
          </ac:picMkLst>
        </pc:picChg>
      </pc:sldChg>
      <pc:sldChg chg="addSp modSp new mod setBg">
        <pc:chgData name="Keith Jackson" userId="S::keith.jackson@binngroup.co.uk::29f858ed-48be-4ecd-a0c9-011d635eda0c" providerId="AD" clId="Web-{CD58F83E-A6C4-6030-4A24-A58E8ECEDCE1}" dt="2023-02-02T12:18:34.237" v="240"/>
        <pc:sldMkLst>
          <pc:docMk/>
          <pc:sldMk cId="1370193758" sldId="270"/>
        </pc:sldMkLst>
        <pc:spChg chg="mod">
          <ac:chgData name="Keith Jackson" userId="S::keith.jackson@binngroup.co.uk::29f858ed-48be-4ecd-a0c9-011d635eda0c" providerId="AD" clId="Web-{CD58F83E-A6C4-6030-4A24-A58E8ECEDCE1}" dt="2023-02-02T12:18:34.237" v="240"/>
          <ac:spMkLst>
            <pc:docMk/>
            <pc:sldMk cId="1370193758" sldId="270"/>
            <ac:spMk id="2" creationId="{19792D88-F422-850F-A635-F657284FF2CA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2:18:34.237" v="240"/>
          <ac:spMkLst>
            <pc:docMk/>
            <pc:sldMk cId="1370193758" sldId="270"/>
            <ac:spMk id="8" creationId="{C1DD1A8A-57D5-4A81-AD04-532B043C5611}"/>
          </ac:spMkLst>
        </pc:spChg>
        <pc:spChg chg="add">
          <ac:chgData name="Keith Jackson" userId="S::keith.jackson@binngroup.co.uk::29f858ed-48be-4ecd-a0c9-011d635eda0c" providerId="AD" clId="Web-{CD58F83E-A6C4-6030-4A24-A58E8ECEDCE1}" dt="2023-02-02T12:18:34.237" v="240"/>
          <ac:spMkLst>
            <pc:docMk/>
            <pc:sldMk cId="1370193758" sldId="270"/>
            <ac:spMk id="10" creationId="{007891EC-4501-44ED-A8C8-B11B6DB767AB}"/>
          </ac:spMkLst>
        </pc:spChg>
        <pc:picChg chg="add">
          <ac:chgData name="Keith Jackson" userId="S::keith.jackson@binngroup.co.uk::29f858ed-48be-4ecd-a0c9-011d635eda0c" providerId="AD" clId="Web-{CD58F83E-A6C4-6030-4A24-A58E8ECEDCE1}" dt="2023-02-02T12:18:34.237" v="240"/>
          <ac:picMkLst>
            <pc:docMk/>
            <pc:sldMk cId="1370193758" sldId="270"/>
            <ac:picMk id="4" creationId="{F0371B80-09F6-61AA-78D9-64B26F901209}"/>
          </ac:picMkLst>
        </pc:picChg>
      </pc:sldChg>
    </pc:docChg>
  </pc:docChgLst>
  <pc:docChgLst>
    <pc:chgData name="Keith Jackson" userId="29f858ed-48be-4ecd-a0c9-011d635eda0c" providerId="ADAL" clId="{37CEBC7A-CD18-4B8F-BF34-63E172ECBDD0}"/>
    <pc:docChg chg="custSel addSld delSld modSld">
      <pc:chgData name="Keith Jackson" userId="29f858ed-48be-4ecd-a0c9-011d635eda0c" providerId="ADAL" clId="{37CEBC7A-CD18-4B8F-BF34-63E172ECBDD0}" dt="2023-01-25T09:21:23.641" v="664" actId="20577"/>
      <pc:docMkLst>
        <pc:docMk/>
      </pc:docMkLst>
      <pc:sldChg chg="addSp delSp modSp mod setBg">
        <pc:chgData name="Keith Jackson" userId="29f858ed-48be-4ecd-a0c9-011d635eda0c" providerId="ADAL" clId="{37CEBC7A-CD18-4B8F-BF34-63E172ECBDD0}" dt="2023-01-25T08:58:08.857" v="61" actId="26606"/>
        <pc:sldMkLst>
          <pc:docMk/>
          <pc:sldMk cId="368691050" sldId="258"/>
        </pc:sldMkLst>
        <pc:spChg chg="mod">
          <ac:chgData name="Keith Jackson" userId="29f858ed-48be-4ecd-a0c9-011d635eda0c" providerId="ADAL" clId="{37CEBC7A-CD18-4B8F-BF34-63E172ECBDD0}" dt="2023-01-25T08:58:08.857" v="61" actId="26606"/>
          <ac:spMkLst>
            <pc:docMk/>
            <pc:sldMk cId="368691050" sldId="258"/>
            <ac:spMk id="2" creationId="{11580713-CB12-5FDA-78EE-0E3612BBB4AD}"/>
          </ac:spMkLst>
        </pc:spChg>
        <pc:spChg chg="del mod">
          <ac:chgData name="Keith Jackson" userId="29f858ed-48be-4ecd-a0c9-011d635eda0c" providerId="ADAL" clId="{37CEBC7A-CD18-4B8F-BF34-63E172ECBDD0}" dt="2023-01-25T08:58:08.857" v="61" actId="26606"/>
          <ac:spMkLst>
            <pc:docMk/>
            <pc:sldMk cId="368691050" sldId="258"/>
            <ac:spMk id="3" creationId="{3624EB1A-067A-F4B6-CB1E-895E1E7CADCD}"/>
          </ac:spMkLst>
        </pc:spChg>
        <pc:spChg chg="add">
          <ac:chgData name="Keith Jackson" userId="29f858ed-48be-4ecd-a0c9-011d635eda0c" providerId="ADAL" clId="{37CEBC7A-CD18-4B8F-BF34-63E172ECBDD0}" dt="2023-01-25T08:58:08.857" v="61" actId="26606"/>
          <ac:spMkLst>
            <pc:docMk/>
            <pc:sldMk cId="368691050" sldId="258"/>
            <ac:spMk id="9" creationId="{B819A166-7571-4003-A6B8-B62034C3ED30}"/>
          </ac:spMkLst>
        </pc:spChg>
        <pc:graphicFrameChg chg="add">
          <ac:chgData name="Keith Jackson" userId="29f858ed-48be-4ecd-a0c9-011d635eda0c" providerId="ADAL" clId="{37CEBC7A-CD18-4B8F-BF34-63E172ECBDD0}" dt="2023-01-25T08:58:08.857" v="61" actId="26606"/>
          <ac:graphicFrameMkLst>
            <pc:docMk/>
            <pc:sldMk cId="368691050" sldId="258"/>
            <ac:graphicFrameMk id="5" creationId="{6AB1956A-73D6-2C5E-F6C4-2AE654E4D25A}"/>
          </ac:graphicFrameMkLst>
        </pc:graphicFrameChg>
      </pc:sldChg>
      <pc:sldChg chg="modSp del mod">
        <pc:chgData name="Keith Jackson" userId="29f858ed-48be-4ecd-a0c9-011d635eda0c" providerId="ADAL" clId="{37CEBC7A-CD18-4B8F-BF34-63E172ECBDD0}" dt="2023-01-25T08:58:31.749" v="62" actId="47"/>
        <pc:sldMkLst>
          <pc:docMk/>
          <pc:sldMk cId="1463152400" sldId="259"/>
        </pc:sldMkLst>
        <pc:spChg chg="mod">
          <ac:chgData name="Keith Jackson" userId="29f858ed-48be-4ecd-a0c9-011d635eda0c" providerId="ADAL" clId="{37CEBC7A-CD18-4B8F-BF34-63E172ECBDD0}" dt="2023-01-25T08:56:37.628" v="0" actId="20577"/>
          <ac:spMkLst>
            <pc:docMk/>
            <pc:sldMk cId="1463152400" sldId="259"/>
            <ac:spMk id="2" creationId="{8C1C70AC-9EBA-948C-6DA9-A8D3668AF7E7}"/>
          </ac:spMkLst>
        </pc:spChg>
      </pc:sldChg>
      <pc:sldChg chg="addSp delSp modSp new mod setBg setClrOvrMap">
        <pc:chgData name="Keith Jackson" userId="29f858ed-48be-4ecd-a0c9-011d635eda0c" providerId="ADAL" clId="{37CEBC7A-CD18-4B8F-BF34-63E172ECBDD0}" dt="2023-01-25T09:09:06.042" v="402" actId="20577"/>
        <pc:sldMkLst>
          <pc:docMk/>
          <pc:sldMk cId="1945215806" sldId="259"/>
        </pc:sldMkLst>
        <pc:spChg chg="mod">
          <ac:chgData name="Keith Jackson" userId="29f858ed-48be-4ecd-a0c9-011d635eda0c" providerId="ADAL" clId="{37CEBC7A-CD18-4B8F-BF34-63E172ECBDD0}" dt="2023-01-25T09:09:06.042" v="402" actId="20577"/>
          <ac:spMkLst>
            <pc:docMk/>
            <pc:sldMk cId="1945215806" sldId="259"/>
            <ac:spMk id="2" creationId="{6FC74847-212C-CE20-C45A-E9050D607AF5}"/>
          </ac:spMkLst>
        </pc:spChg>
        <pc:spChg chg="del">
          <ac:chgData name="Keith Jackson" userId="29f858ed-48be-4ecd-a0c9-011d635eda0c" providerId="ADAL" clId="{37CEBC7A-CD18-4B8F-BF34-63E172ECBDD0}" dt="2023-01-25T09:00:48.564" v="112" actId="26606"/>
          <ac:spMkLst>
            <pc:docMk/>
            <pc:sldMk cId="1945215806" sldId="259"/>
            <ac:spMk id="3" creationId="{F501D047-2A67-3BA7-78D0-36FE74FF0166}"/>
          </ac:spMkLst>
        </pc:spChg>
        <pc:spChg chg="add">
          <ac:chgData name="Keith Jackson" userId="29f858ed-48be-4ecd-a0c9-011d635eda0c" providerId="ADAL" clId="{37CEBC7A-CD18-4B8F-BF34-63E172ECBDD0}" dt="2023-01-25T09:00:48.564" v="112" actId="26606"/>
          <ac:spMkLst>
            <pc:docMk/>
            <pc:sldMk cId="1945215806" sldId="259"/>
            <ac:spMk id="9" creationId="{E49CC64F-7275-4E33-961B-0C5CDC439875}"/>
          </ac:spMkLst>
        </pc:spChg>
        <pc:picChg chg="add">
          <ac:chgData name="Keith Jackson" userId="29f858ed-48be-4ecd-a0c9-011d635eda0c" providerId="ADAL" clId="{37CEBC7A-CD18-4B8F-BF34-63E172ECBDD0}" dt="2023-01-25T09:00:48.564" v="112" actId="26606"/>
          <ac:picMkLst>
            <pc:docMk/>
            <pc:sldMk cId="1945215806" sldId="259"/>
            <ac:picMk id="5" creationId="{B251F30C-A29F-5A64-D734-B097FE2DC7BE}"/>
          </ac:picMkLst>
        </pc:picChg>
      </pc:sldChg>
      <pc:sldChg chg="new del">
        <pc:chgData name="Keith Jackson" userId="29f858ed-48be-4ecd-a0c9-011d635eda0c" providerId="ADAL" clId="{37CEBC7A-CD18-4B8F-BF34-63E172ECBDD0}" dt="2023-01-25T09:06:35.574" v="346" actId="47"/>
        <pc:sldMkLst>
          <pc:docMk/>
          <pc:sldMk cId="624634627" sldId="260"/>
        </pc:sldMkLst>
      </pc:sldChg>
      <pc:sldChg chg="del">
        <pc:chgData name="Keith Jackson" userId="29f858ed-48be-4ecd-a0c9-011d635eda0c" providerId="ADAL" clId="{37CEBC7A-CD18-4B8F-BF34-63E172ECBDD0}" dt="2023-01-25T08:58:33.668" v="63" actId="47"/>
        <pc:sldMkLst>
          <pc:docMk/>
          <pc:sldMk cId="2575461820" sldId="260"/>
        </pc:sldMkLst>
      </pc:sldChg>
      <pc:sldChg chg="modSp new mod">
        <pc:chgData name="Keith Jackson" userId="29f858ed-48be-4ecd-a0c9-011d635eda0c" providerId="ADAL" clId="{37CEBC7A-CD18-4B8F-BF34-63E172ECBDD0}" dt="2023-01-25T09:21:23.641" v="664" actId="20577"/>
        <pc:sldMkLst>
          <pc:docMk/>
          <pc:sldMk cId="2381187889" sldId="261"/>
        </pc:sldMkLst>
        <pc:spChg chg="mod">
          <ac:chgData name="Keith Jackson" userId="29f858ed-48be-4ecd-a0c9-011d635eda0c" providerId="ADAL" clId="{37CEBC7A-CD18-4B8F-BF34-63E172ECBDD0}" dt="2023-01-25T09:16:50.137" v="502" actId="20577"/>
          <ac:spMkLst>
            <pc:docMk/>
            <pc:sldMk cId="2381187889" sldId="261"/>
            <ac:spMk id="2" creationId="{2808723E-7188-99F8-5B97-841A810745D6}"/>
          </ac:spMkLst>
        </pc:spChg>
        <pc:spChg chg="mod">
          <ac:chgData name="Keith Jackson" userId="29f858ed-48be-4ecd-a0c9-011d635eda0c" providerId="ADAL" clId="{37CEBC7A-CD18-4B8F-BF34-63E172ECBDD0}" dt="2023-01-25T09:20:04.656" v="658" actId="20577"/>
          <ac:spMkLst>
            <pc:docMk/>
            <pc:sldMk cId="2381187889" sldId="261"/>
            <ac:spMk id="3" creationId="{C48E7D0B-655A-D3BC-76DC-CFEB0F19D414}"/>
          </ac:spMkLst>
        </pc:spChg>
        <pc:spChg chg="mod">
          <ac:chgData name="Keith Jackson" userId="29f858ed-48be-4ecd-a0c9-011d635eda0c" providerId="ADAL" clId="{37CEBC7A-CD18-4B8F-BF34-63E172ECBDD0}" dt="2023-01-25T09:21:23.641" v="664" actId="20577"/>
          <ac:spMkLst>
            <pc:docMk/>
            <pc:sldMk cId="2381187889" sldId="261"/>
            <ac:spMk id="4" creationId="{6ADA3075-6E3C-B330-9ACC-5BF3E833F381}"/>
          </ac:spMkLst>
        </pc:spChg>
      </pc:sldChg>
      <pc:sldChg chg="modSp new del mod">
        <pc:chgData name="Keith Jackson" userId="29f858ed-48be-4ecd-a0c9-011d635eda0c" providerId="ADAL" clId="{37CEBC7A-CD18-4B8F-BF34-63E172ECBDD0}" dt="2023-01-25T09:15:43.698" v="472" actId="47"/>
        <pc:sldMkLst>
          <pc:docMk/>
          <pc:sldMk cId="3225338883" sldId="262"/>
        </pc:sldMkLst>
        <pc:spChg chg="mod">
          <ac:chgData name="Keith Jackson" userId="29f858ed-48be-4ecd-a0c9-011d635eda0c" providerId="ADAL" clId="{37CEBC7A-CD18-4B8F-BF34-63E172ECBDD0}" dt="2023-01-25T09:14:24.384" v="465" actId="27636"/>
          <ac:spMkLst>
            <pc:docMk/>
            <pc:sldMk cId="3225338883" sldId="262"/>
            <ac:spMk id="2" creationId="{DEAFDB66-5EA8-97C2-6E35-26FAE9AE6A49}"/>
          </ac:spMkLst>
        </pc:spChg>
      </pc:sldChg>
      <pc:sldChg chg="addSp delSp modSp new mod setBg setClrOvrMap">
        <pc:chgData name="Keith Jackson" userId="29f858ed-48be-4ecd-a0c9-011d635eda0c" providerId="ADAL" clId="{37CEBC7A-CD18-4B8F-BF34-63E172ECBDD0}" dt="2023-01-25T09:15:34.977" v="471" actId="207"/>
        <pc:sldMkLst>
          <pc:docMk/>
          <pc:sldMk cId="1985806503" sldId="263"/>
        </pc:sldMkLst>
        <pc:spChg chg="mod">
          <ac:chgData name="Keith Jackson" userId="29f858ed-48be-4ecd-a0c9-011d635eda0c" providerId="ADAL" clId="{37CEBC7A-CD18-4B8F-BF34-63E172ECBDD0}" dt="2023-01-25T09:15:34.977" v="471" actId="207"/>
          <ac:spMkLst>
            <pc:docMk/>
            <pc:sldMk cId="1985806503" sldId="263"/>
            <ac:spMk id="2" creationId="{29F672E9-D24F-9ACE-0BC1-F0AF366260C0}"/>
          </ac:spMkLst>
        </pc:spChg>
        <pc:spChg chg="del">
          <ac:chgData name="Keith Jackson" userId="29f858ed-48be-4ecd-a0c9-011d635eda0c" providerId="ADAL" clId="{37CEBC7A-CD18-4B8F-BF34-63E172ECBDD0}" dt="2023-01-25T09:15:06.747" v="468" actId="26606"/>
          <ac:spMkLst>
            <pc:docMk/>
            <pc:sldMk cId="1985806503" sldId="263"/>
            <ac:spMk id="3" creationId="{284FCC6B-C6E0-DDCC-A01E-E9DC76BC088A}"/>
          </ac:spMkLst>
        </pc:spChg>
        <pc:spChg chg="add">
          <ac:chgData name="Keith Jackson" userId="29f858ed-48be-4ecd-a0c9-011d635eda0c" providerId="ADAL" clId="{37CEBC7A-CD18-4B8F-BF34-63E172ECBDD0}" dt="2023-01-25T09:15:06.747" v="468" actId="26606"/>
          <ac:spMkLst>
            <pc:docMk/>
            <pc:sldMk cId="1985806503" sldId="263"/>
            <ac:spMk id="9" creationId="{6F40FBDA-CEB1-40F0-9AB9-BD9C402D70FE}"/>
          </ac:spMkLst>
        </pc:spChg>
        <pc:spChg chg="add">
          <ac:chgData name="Keith Jackson" userId="29f858ed-48be-4ecd-a0c9-011d635eda0c" providerId="ADAL" clId="{37CEBC7A-CD18-4B8F-BF34-63E172ECBDD0}" dt="2023-01-25T09:15:06.747" v="468" actId="26606"/>
          <ac:spMkLst>
            <pc:docMk/>
            <pc:sldMk cId="1985806503" sldId="263"/>
            <ac:spMk id="11" creationId="{0344D4FE-ABEF-4230-9E4E-AD5782FC78AC}"/>
          </ac:spMkLst>
        </pc:spChg>
        <pc:spChg chg="add">
          <ac:chgData name="Keith Jackson" userId="29f858ed-48be-4ecd-a0c9-011d635eda0c" providerId="ADAL" clId="{37CEBC7A-CD18-4B8F-BF34-63E172ECBDD0}" dt="2023-01-25T09:15:06.747" v="468" actId="26606"/>
          <ac:spMkLst>
            <pc:docMk/>
            <pc:sldMk cId="1985806503" sldId="263"/>
            <ac:spMk id="13" creationId="{9325F979-D3F9-4926-81B7-7ACCB31A501B}"/>
          </ac:spMkLst>
        </pc:spChg>
        <pc:picChg chg="add">
          <ac:chgData name="Keith Jackson" userId="29f858ed-48be-4ecd-a0c9-011d635eda0c" providerId="ADAL" clId="{37CEBC7A-CD18-4B8F-BF34-63E172ECBDD0}" dt="2023-01-25T09:15:06.747" v="468" actId="26606"/>
          <ac:picMkLst>
            <pc:docMk/>
            <pc:sldMk cId="1985806503" sldId="263"/>
            <ac:picMk id="5" creationId="{FCC907B1-F028-F359-62A1-E414E600D5CC}"/>
          </ac:picMkLst>
        </pc:picChg>
      </pc:sldChg>
      <pc:sldChg chg="new">
        <pc:chgData name="Keith Jackson" userId="29f858ed-48be-4ecd-a0c9-011d635eda0c" providerId="ADAL" clId="{37CEBC7A-CD18-4B8F-BF34-63E172ECBDD0}" dt="2023-01-25T09:16:07.247" v="473" actId="680"/>
        <pc:sldMkLst>
          <pc:docMk/>
          <pc:sldMk cId="2796611119" sldId="26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B88CC-3ED6-4E22-85AF-2E73F6F1D6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737A39E-6EBB-497F-A409-E2FD92034045}">
      <dgm:prSet/>
      <dgm:spPr/>
      <dgm:t>
        <a:bodyPr/>
        <a:lstStyle/>
        <a:p>
          <a:r>
            <a:rPr lang="en-GB" dirty="0"/>
            <a:t>Gaining an insight into preconceptions of Waste Industry Businesses</a:t>
          </a:r>
          <a:endParaRPr lang="en-US" dirty="0"/>
        </a:p>
      </dgm:t>
    </dgm:pt>
    <dgm:pt modelId="{73E82B03-EE51-4577-AD80-68EB3D1EA1AE}" type="parTrans" cxnId="{AC679747-3A7C-4BA3-859E-E7F24C75B368}">
      <dgm:prSet/>
      <dgm:spPr/>
      <dgm:t>
        <a:bodyPr/>
        <a:lstStyle/>
        <a:p>
          <a:endParaRPr lang="en-US"/>
        </a:p>
      </dgm:t>
    </dgm:pt>
    <dgm:pt modelId="{E030925A-F298-408F-BE99-A0037E3CE183}" type="sibTrans" cxnId="{AC679747-3A7C-4BA3-859E-E7F24C75B368}">
      <dgm:prSet/>
      <dgm:spPr/>
      <dgm:t>
        <a:bodyPr/>
        <a:lstStyle/>
        <a:p>
          <a:endParaRPr lang="en-US"/>
        </a:p>
      </dgm:t>
    </dgm:pt>
    <dgm:pt modelId="{880FDC6C-1EA8-4778-BF43-4516E9A57D2B}">
      <dgm:prSet/>
      <dgm:spPr/>
      <dgm:t>
        <a:bodyPr/>
        <a:lstStyle/>
        <a:p>
          <a:r>
            <a:rPr lang="en-GB" dirty="0"/>
            <a:t>The challenges faced when dealing with a workforce of mixed ability</a:t>
          </a:r>
          <a:endParaRPr lang="en-US" dirty="0"/>
        </a:p>
      </dgm:t>
    </dgm:pt>
    <dgm:pt modelId="{F809DFC1-FA88-4A0A-AE1C-2B59B40B4496}" type="parTrans" cxnId="{33C6CF7B-0FBB-4CF9-885B-4FE72BE5724E}">
      <dgm:prSet/>
      <dgm:spPr/>
      <dgm:t>
        <a:bodyPr/>
        <a:lstStyle/>
        <a:p>
          <a:endParaRPr lang="en-US"/>
        </a:p>
      </dgm:t>
    </dgm:pt>
    <dgm:pt modelId="{3A24909A-3495-4737-BC67-44A491FE32AC}" type="sibTrans" cxnId="{33C6CF7B-0FBB-4CF9-885B-4FE72BE5724E}">
      <dgm:prSet/>
      <dgm:spPr/>
      <dgm:t>
        <a:bodyPr/>
        <a:lstStyle/>
        <a:p>
          <a:endParaRPr lang="en-US"/>
        </a:p>
      </dgm:t>
    </dgm:pt>
    <dgm:pt modelId="{B2265AC2-0095-45DE-BC06-0F8325019C6B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Fire</a:t>
          </a:r>
          <a:endParaRPr lang="en-US" dirty="0"/>
        </a:p>
      </dgm:t>
    </dgm:pt>
    <dgm:pt modelId="{6CE322D2-DC88-4C9E-A009-64C679CB2EAA}" type="parTrans" cxnId="{E0F78B22-1248-42F8-93CA-0AFBFB8443A2}">
      <dgm:prSet/>
      <dgm:spPr/>
      <dgm:t>
        <a:bodyPr/>
        <a:lstStyle/>
        <a:p>
          <a:endParaRPr lang="en-US"/>
        </a:p>
      </dgm:t>
    </dgm:pt>
    <dgm:pt modelId="{DEA8455C-D42D-4AB5-8357-D5704FA7F7B2}" type="sibTrans" cxnId="{E0F78B22-1248-42F8-93CA-0AFBFB8443A2}">
      <dgm:prSet/>
      <dgm:spPr/>
      <dgm:t>
        <a:bodyPr/>
        <a:lstStyle/>
        <a:p>
          <a:endParaRPr lang="en-US"/>
        </a:p>
      </dgm:t>
    </dgm:pt>
    <dgm:pt modelId="{3D12317C-A8FC-4522-B5BC-D16C19B5699C}">
      <dgm:prSet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Human-Vehicle Interfaces</a:t>
          </a:r>
          <a:endParaRPr lang="en-US" dirty="0"/>
        </a:p>
      </dgm:t>
    </dgm:pt>
    <dgm:pt modelId="{FF34ED12-3B96-4624-B27A-53361B18F9D5}" type="parTrans" cxnId="{A2FFCA2C-1600-4EF6-A2E5-EA5A97A7877F}">
      <dgm:prSet/>
      <dgm:spPr/>
      <dgm:t>
        <a:bodyPr/>
        <a:lstStyle/>
        <a:p>
          <a:endParaRPr lang="en-US"/>
        </a:p>
      </dgm:t>
    </dgm:pt>
    <dgm:pt modelId="{4E90D8EC-6FF8-4AD6-B0E3-A237638E9856}" type="sibTrans" cxnId="{A2FFCA2C-1600-4EF6-A2E5-EA5A97A7877F}">
      <dgm:prSet/>
      <dgm:spPr/>
      <dgm:t>
        <a:bodyPr/>
        <a:lstStyle/>
        <a:p>
          <a:endParaRPr lang="en-US"/>
        </a:p>
      </dgm:t>
    </dgm:pt>
    <dgm:pt modelId="{8EA66AB6-7E12-49C6-BC93-1CE6FEF364DE}" type="pres">
      <dgm:prSet presAssocID="{BBFB88CC-3ED6-4E22-85AF-2E73F6F1D623}" presName="root" presStyleCnt="0">
        <dgm:presLayoutVars>
          <dgm:dir/>
          <dgm:resizeHandles val="exact"/>
        </dgm:presLayoutVars>
      </dgm:prSet>
      <dgm:spPr/>
    </dgm:pt>
    <dgm:pt modelId="{DBE4C491-BFD1-4181-9D67-C834EA2B46F7}" type="pres">
      <dgm:prSet presAssocID="{6737A39E-6EBB-497F-A409-E2FD92034045}" presName="compNode" presStyleCnt="0"/>
      <dgm:spPr/>
    </dgm:pt>
    <dgm:pt modelId="{A89FA366-A3DC-4B15-8366-16F9FA63962E}" type="pres">
      <dgm:prSet presAssocID="{6737A39E-6EBB-497F-A409-E2FD92034045}" presName="bgRect" presStyleLbl="bgShp" presStyleIdx="0" presStyleCnt="4"/>
      <dgm:spPr/>
    </dgm:pt>
    <dgm:pt modelId="{7FE0EA5F-207F-41EE-86FF-D1215EA70C1B}" type="pres">
      <dgm:prSet presAssocID="{6737A39E-6EBB-497F-A409-E2FD9203404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8D6A2FA-874B-4807-AD36-3EB901BF7AAB}" type="pres">
      <dgm:prSet presAssocID="{6737A39E-6EBB-497F-A409-E2FD92034045}" presName="spaceRect" presStyleCnt="0"/>
      <dgm:spPr/>
    </dgm:pt>
    <dgm:pt modelId="{C6158315-9964-432B-A145-3DB1374D5479}" type="pres">
      <dgm:prSet presAssocID="{6737A39E-6EBB-497F-A409-E2FD92034045}" presName="parTx" presStyleLbl="revTx" presStyleIdx="0" presStyleCnt="4">
        <dgm:presLayoutVars>
          <dgm:chMax val="0"/>
          <dgm:chPref val="0"/>
        </dgm:presLayoutVars>
      </dgm:prSet>
      <dgm:spPr/>
    </dgm:pt>
    <dgm:pt modelId="{BCFBA05A-BD03-45DA-AAD7-1246DC6BBED7}" type="pres">
      <dgm:prSet presAssocID="{E030925A-F298-408F-BE99-A0037E3CE183}" presName="sibTrans" presStyleCnt="0"/>
      <dgm:spPr/>
    </dgm:pt>
    <dgm:pt modelId="{59080168-4B4C-4C31-AC98-19765A6A6954}" type="pres">
      <dgm:prSet presAssocID="{880FDC6C-1EA8-4778-BF43-4516E9A57D2B}" presName="compNode" presStyleCnt="0"/>
      <dgm:spPr/>
    </dgm:pt>
    <dgm:pt modelId="{4400E767-8C47-413E-95E9-6577EF3A635E}" type="pres">
      <dgm:prSet presAssocID="{880FDC6C-1EA8-4778-BF43-4516E9A57D2B}" presName="bgRect" presStyleLbl="bgShp" presStyleIdx="1" presStyleCnt="4"/>
      <dgm:spPr/>
    </dgm:pt>
    <dgm:pt modelId="{AC6A9790-DA9B-4BC7-A8B3-2CFBC21772D8}" type="pres">
      <dgm:prSet presAssocID="{880FDC6C-1EA8-4778-BF43-4516E9A57D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47CB6AA-68DE-47F7-8814-DACBB21D2B45}" type="pres">
      <dgm:prSet presAssocID="{880FDC6C-1EA8-4778-BF43-4516E9A57D2B}" presName="spaceRect" presStyleCnt="0"/>
      <dgm:spPr/>
    </dgm:pt>
    <dgm:pt modelId="{B8AD5F14-590C-4641-9524-C53C509A7526}" type="pres">
      <dgm:prSet presAssocID="{880FDC6C-1EA8-4778-BF43-4516E9A57D2B}" presName="parTx" presStyleLbl="revTx" presStyleIdx="1" presStyleCnt="4">
        <dgm:presLayoutVars>
          <dgm:chMax val="0"/>
          <dgm:chPref val="0"/>
        </dgm:presLayoutVars>
      </dgm:prSet>
      <dgm:spPr/>
    </dgm:pt>
    <dgm:pt modelId="{16B25D35-9F9B-4D4D-A64B-7D3011B83BDA}" type="pres">
      <dgm:prSet presAssocID="{3A24909A-3495-4737-BC67-44A491FE32AC}" presName="sibTrans" presStyleCnt="0"/>
      <dgm:spPr/>
    </dgm:pt>
    <dgm:pt modelId="{2A2363F5-70AE-43A0-A3B5-A9CFECD0C658}" type="pres">
      <dgm:prSet presAssocID="{B2265AC2-0095-45DE-BC06-0F8325019C6B}" presName="compNode" presStyleCnt="0"/>
      <dgm:spPr/>
    </dgm:pt>
    <dgm:pt modelId="{D4E5F1AF-F59C-4963-8972-88284D37224A}" type="pres">
      <dgm:prSet presAssocID="{B2265AC2-0095-45DE-BC06-0F8325019C6B}" presName="bgRect" presStyleLbl="bgShp" presStyleIdx="2" presStyleCnt="4"/>
      <dgm:spPr/>
    </dgm:pt>
    <dgm:pt modelId="{506D004E-E530-4A65-AD4A-33E47505BCFD}" type="pres">
      <dgm:prSet presAssocID="{B2265AC2-0095-45DE-BC06-0F8325019C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419E6822-6AEB-4AE9-B7FB-B9F9DB87C19B}" type="pres">
      <dgm:prSet presAssocID="{B2265AC2-0095-45DE-BC06-0F8325019C6B}" presName="spaceRect" presStyleCnt="0"/>
      <dgm:spPr/>
    </dgm:pt>
    <dgm:pt modelId="{904304E0-BA88-49A5-8FAE-B1D0448CF9E0}" type="pres">
      <dgm:prSet presAssocID="{B2265AC2-0095-45DE-BC06-0F8325019C6B}" presName="parTx" presStyleLbl="revTx" presStyleIdx="2" presStyleCnt="4">
        <dgm:presLayoutVars>
          <dgm:chMax val="0"/>
          <dgm:chPref val="0"/>
        </dgm:presLayoutVars>
      </dgm:prSet>
      <dgm:spPr/>
    </dgm:pt>
    <dgm:pt modelId="{EC664EB0-BC3D-4890-B4EF-A51B69143B4D}" type="pres">
      <dgm:prSet presAssocID="{DEA8455C-D42D-4AB5-8357-D5704FA7F7B2}" presName="sibTrans" presStyleCnt="0"/>
      <dgm:spPr/>
    </dgm:pt>
    <dgm:pt modelId="{541D5D5B-2C03-42F3-BDD8-46D4872E5574}" type="pres">
      <dgm:prSet presAssocID="{3D12317C-A8FC-4522-B5BC-D16C19B5699C}" presName="compNode" presStyleCnt="0"/>
      <dgm:spPr/>
    </dgm:pt>
    <dgm:pt modelId="{F3BC1F7C-B5D4-4A2E-AD03-862D17EA6D58}" type="pres">
      <dgm:prSet presAssocID="{3D12317C-A8FC-4522-B5BC-D16C19B5699C}" presName="bgRect" presStyleLbl="bgShp" presStyleIdx="3" presStyleCnt="4"/>
      <dgm:spPr/>
    </dgm:pt>
    <dgm:pt modelId="{3DCE0EB4-9D4F-4F97-A714-86FBDED01A13}" type="pres">
      <dgm:prSet presAssocID="{3D12317C-A8FC-4522-B5BC-D16C19B5699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0B13C428-B748-482B-A09C-C38D0D05441E}" type="pres">
      <dgm:prSet presAssocID="{3D12317C-A8FC-4522-B5BC-D16C19B5699C}" presName="spaceRect" presStyleCnt="0"/>
      <dgm:spPr/>
    </dgm:pt>
    <dgm:pt modelId="{314233AF-DEE9-4A22-9E32-976AF9DCD1EF}" type="pres">
      <dgm:prSet presAssocID="{3D12317C-A8FC-4522-B5BC-D16C19B5699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1EE9D01-B042-4A50-BC71-23847D7ACAC7}" type="presOf" srcId="{BBFB88CC-3ED6-4E22-85AF-2E73F6F1D623}" destId="{8EA66AB6-7E12-49C6-BC93-1CE6FEF364DE}" srcOrd="0" destOrd="0" presId="urn:microsoft.com/office/officeart/2018/2/layout/IconVerticalSolidList"/>
    <dgm:cxn modelId="{E0F78B22-1248-42F8-93CA-0AFBFB8443A2}" srcId="{BBFB88CC-3ED6-4E22-85AF-2E73F6F1D623}" destId="{B2265AC2-0095-45DE-BC06-0F8325019C6B}" srcOrd="2" destOrd="0" parTransId="{6CE322D2-DC88-4C9E-A009-64C679CB2EAA}" sibTransId="{DEA8455C-D42D-4AB5-8357-D5704FA7F7B2}"/>
    <dgm:cxn modelId="{7DC58025-C89D-49CB-BDE7-251DDDFD73A4}" type="presOf" srcId="{3D12317C-A8FC-4522-B5BC-D16C19B5699C}" destId="{314233AF-DEE9-4A22-9E32-976AF9DCD1EF}" srcOrd="0" destOrd="0" presId="urn:microsoft.com/office/officeart/2018/2/layout/IconVerticalSolidList"/>
    <dgm:cxn modelId="{A2FFCA2C-1600-4EF6-A2E5-EA5A97A7877F}" srcId="{BBFB88CC-3ED6-4E22-85AF-2E73F6F1D623}" destId="{3D12317C-A8FC-4522-B5BC-D16C19B5699C}" srcOrd="3" destOrd="0" parTransId="{FF34ED12-3B96-4624-B27A-53361B18F9D5}" sibTransId="{4E90D8EC-6FF8-4AD6-B0E3-A237638E9856}"/>
    <dgm:cxn modelId="{F42F893C-F309-402D-B691-1A99E472718B}" type="presOf" srcId="{6737A39E-6EBB-497F-A409-E2FD92034045}" destId="{C6158315-9964-432B-A145-3DB1374D5479}" srcOrd="0" destOrd="0" presId="urn:microsoft.com/office/officeart/2018/2/layout/IconVerticalSolidList"/>
    <dgm:cxn modelId="{AC679747-3A7C-4BA3-859E-E7F24C75B368}" srcId="{BBFB88CC-3ED6-4E22-85AF-2E73F6F1D623}" destId="{6737A39E-6EBB-497F-A409-E2FD92034045}" srcOrd="0" destOrd="0" parTransId="{73E82B03-EE51-4577-AD80-68EB3D1EA1AE}" sibTransId="{E030925A-F298-408F-BE99-A0037E3CE183}"/>
    <dgm:cxn modelId="{2F91F467-985C-4DE6-B45E-B48FE2E1CA91}" type="presOf" srcId="{880FDC6C-1EA8-4778-BF43-4516E9A57D2B}" destId="{B8AD5F14-590C-4641-9524-C53C509A7526}" srcOrd="0" destOrd="0" presId="urn:microsoft.com/office/officeart/2018/2/layout/IconVerticalSolidList"/>
    <dgm:cxn modelId="{33C6CF7B-0FBB-4CF9-885B-4FE72BE5724E}" srcId="{BBFB88CC-3ED6-4E22-85AF-2E73F6F1D623}" destId="{880FDC6C-1EA8-4778-BF43-4516E9A57D2B}" srcOrd="1" destOrd="0" parTransId="{F809DFC1-FA88-4A0A-AE1C-2B59B40B4496}" sibTransId="{3A24909A-3495-4737-BC67-44A491FE32AC}"/>
    <dgm:cxn modelId="{3514C0B7-DC3A-4915-A32F-8F6DD6827F94}" type="presOf" srcId="{B2265AC2-0095-45DE-BC06-0F8325019C6B}" destId="{904304E0-BA88-49A5-8FAE-B1D0448CF9E0}" srcOrd="0" destOrd="0" presId="urn:microsoft.com/office/officeart/2018/2/layout/IconVerticalSolidList"/>
    <dgm:cxn modelId="{5FCC3AA9-AEA3-48B7-80B8-45B080A15D00}" type="presParOf" srcId="{8EA66AB6-7E12-49C6-BC93-1CE6FEF364DE}" destId="{DBE4C491-BFD1-4181-9D67-C834EA2B46F7}" srcOrd="0" destOrd="0" presId="urn:microsoft.com/office/officeart/2018/2/layout/IconVerticalSolidList"/>
    <dgm:cxn modelId="{FD4AC0A8-0338-4637-AF73-1443B8415955}" type="presParOf" srcId="{DBE4C491-BFD1-4181-9D67-C834EA2B46F7}" destId="{A89FA366-A3DC-4B15-8366-16F9FA63962E}" srcOrd="0" destOrd="0" presId="urn:microsoft.com/office/officeart/2018/2/layout/IconVerticalSolidList"/>
    <dgm:cxn modelId="{DAA40427-BC3C-436E-A1ED-011EDCACBEB5}" type="presParOf" srcId="{DBE4C491-BFD1-4181-9D67-C834EA2B46F7}" destId="{7FE0EA5F-207F-41EE-86FF-D1215EA70C1B}" srcOrd="1" destOrd="0" presId="urn:microsoft.com/office/officeart/2018/2/layout/IconVerticalSolidList"/>
    <dgm:cxn modelId="{0FCC7B7A-51B3-47BF-80DD-A03D5C990173}" type="presParOf" srcId="{DBE4C491-BFD1-4181-9D67-C834EA2B46F7}" destId="{48D6A2FA-874B-4807-AD36-3EB901BF7AAB}" srcOrd="2" destOrd="0" presId="urn:microsoft.com/office/officeart/2018/2/layout/IconVerticalSolidList"/>
    <dgm:cxn modelId="{C3540CCB-E55A-41CD-9F07-B7651EF10043}" type="presParOf" srcId="{DBE4C491-BFD1-4181-9D67-C834EA2B46F7}" destId="{C6158315-9964-432B-A145-3DB1374D5479}" srcOrd="3" destOrd="0" presId="urn:microsoft.com/office/officeart/2018/2/layout/IconVerticalSolidList"/>
    <dgm:cxn modelId="{A5B94D50-1B87-47A1-A3F1-33E301187E6E}" type="presParOf" srcId="{8EA66AB6-7E12-49C6-BC93-1CE6FEF364DE}" destId="{BCFBA05A-BD03-45DA-AAD7-1246DC6BBED7}" srcOrd="1" destOrd="0" presId="urn:microsoft.com/office/officeart/2018/2/layout/IconVerticalSolidList"/>
    <dgm:cxn modelId="{53302C68-10E4-486B-84F6-5FDD0C3DE3E6}" type="presParOf" srcId="{8EA66AB6-7E12-49C6-BC93-1CE6FEF364DE}" destId="{59080168-4B4C-4C31-AC98-19765A6A6954}" srcOrd="2" destOrd="0" presId="urn:microsoft.com/office/officeart/2018/2/layout/IconVerticalSolidList"/>
    <dgm:cxn modelId="{DF2A00A2-A93A-443F-8267-0B81A886290A}" type="presParOf" srcId="{59080168-4B4C-4C31-AC98-19765A6A6954}" destId="{4400E767-8C47-413E-95E9-6577EF3A635E}" srcOrd="0" destOrd="0" presId="urn:microsoft.com/office/officeart/2018/2/layout/IconVerticalSolidList"/>
    <dgm:cxn modelId="{02A33C28-7EF5-4A7E-AB67-F1443C5BDEE0}" type="presParOf" srcId="{59080168-4B4C-4C31-AC98-19765A6A6954}" destId="{AC6A9790-DA9B-4BC7-A8B3-2CFBC21772D8}" srcOrd="1" destOrd="0" presId="urn:microsoft.com/office/officeart/2018/2/layout/IconVerticalSolidList"/>
    <dgm:cxn modelId="{388219D2-8E50-461C-863B-2BC6046C833A}" type="presParOf" srcId="{59080168-4B4C-4C31-AC98-19765A6A6954}" destId="{447CB6AA-68DE-47F7-8814-DACBB21D2B45}" srcOrd="2" destOrd="0" presId="urn:microsoft.com/office/officeart/2018/2/layout/IconVerticalSolidList"/>
    <dgm:cxn modelId="{14765AB0-A841-4863-B2C7-AB83B8EF3882}" type="presParOf" srcId="{59080168-4B4C-4C31-AC98-19765A6A6954}" destId="{B8AD5F14-590C-4641-9524-C53C509A7526}" srcOrd="3" destOrd="0" presId="urn:microsoft.com/office/officeart/2018/2/layout/IconVerticalSolidList"/>
    <dgm:cxn modelId="{2EC58F6B-2CF4-417B-9CA1-2CC808DF1BC8}" type="presParOf" srcId="{8EA66AB6-7E12-49C6-BC93-1CE6FEF364DE}" destId="{16B25D35-9F9B-4D4D-A64B-7D3011B83BDA}" srcOrd="3" destOrd="0" presId="urn:microsoft.com/office/officeart/2018/2/layout/IconVerticalSolidList"/>
    <dgm:cxn modelId="{C075D405-25DB-444B-90EC-7EE93E03DC58}" type="presParOf" srcId="{8EA66AB6-7E12-49C6-BC93-1CE6FEF364DE}" destId="{2A2363F5-70AE-43A0-A3B5-A9CFECD0C658}" srcOrd="4" destOrd="0" presId="urn:microsoft.com/office/officeart/2018/2/layout/IconVerticalSolidList"/>
    <dgm:cxn modelId="{FDCD83E3-679F-4599-982A-08ED17B3BC93}" type="presParOf" srcId="{2A2363F5-70AE-43A0-A3B5-A9CFECD0C658}" destId="{D4E5F1AF-F59C-4963-8972-88284D37224A}" srcOrd="0" destOrd="0" presId="urn:microsoft.com/office/officeart/2018/2/layout/IconVerticalSolidList"/>
    <dgm:cxn modelId="{EC31C2CD-232D-4733-9F58-186C6058E6C9}" type="presParOf" srcId="{2A2363F5-70AE-43A0-A3B5-A9CFECD0C658}" destId="{506D004E-E530-4A65-AD4A-33E47505BCFD}" srcOrd="1" destOrd="0" presId="urn:microsoft.com/office/officeart/2018/2/layout/IconVerticalSolidList"/>
    <dgm:cxn modelId="{D05B657F-4A02-43C2-A715-31340DF2E696}" type="presParOf" srcId="{2A2363F5-70AE-43A0-A3B5-A9CFECD0C658}" destId="{419E6822-6AEB-4AE9-B7FB-B9F9DB87C19B}" srcOrd="2" destOrd="0" presId="urn:microsoft.com/office/officeart/2018/2/layout/IconVerticalSolidList"/>
    <dgm:cxn modelId="{F5340CD1-F039-4D7C-94F6-A33F039F75D4}" type="presParOf" srcId="{2A2363F5-70AE-43A0-A3B5-A9CFECD0C658}" destId="{904304E0-BA88-49A5-8FAE-B1D0448CF9E0}" srcOrd="3" destOrd="0" presId="urn:microsoft.com/office/officeart/2018/2/layout/IconVerticalSolidList"/>
    <dgm:cxn modelId="{11F4F082-E736-4366-95AC-36F9838059E1}" type="presParOf" srcId="{8EA66AB6-7E12-49C6-BC93-1CE6FEF364DE}" destId="{EC664EB0-BC3D-4890-B4EF-A51B69143B4D}" srcOrd="5" destOrd="0" presId="urn:microsoft.com/office/officeart/2018/2/layout/IconVerticalSolidList"/>
    <dgm:cxn modelId="{894C4CA4-D928-4722-BEA7-F81F0AF2D302}" type="presParOf" srcId="{8EA66AB6-7E12-49C6-BC93-1CE6FEF364DE}" destId="{541D5D5B-2C03-42F3-BDD8-46D4872E5574}" srcOrd="6" destOrd="0" presId="urn:microsoft.com/office/officeart/2018/2/layout/IconVerticalSolidList"/>
    <dgm:cxn modelId="{48FECBFA-CF06-4F71-B968-976375A9DD64}" type="presParOf" srcId="{541D5D5B-2C03-42F3-BDD8-46D4872E5574}" destId="{F3BC1F7C-B5D4-4A2E-AD03-862D17EA6D58}" srcOrd="0" destOrd="0" presId="urn:microsoft.com/office/officeart/2018/2/layout/IconVerticalSolidList"/>
    <dgm:cxn modelId="{744C6F52-870A-4D85-B31B-4C931C058236}" type="presParOf" srcId="{541D5D5B-2C03-42F3-BDD8-46D4872E5574}" destId="{3DCE0EB4-9D4F-4F97-A714-86FBDED01A13}" srcOrd="1" destOrd="0" presId="urn:microsoft.com/office/officeart/2018/2/layout/IconVerticalSolidList"/>
    <dgm:cxn modelId="{2A81100C-F8B0-4C3D-B43B-BB4563493EFC}" type="presParOf" srcId="{541D5D5B-2C03-42F3-BDD8-46D4872E5574}" destId="{0B13C428-B748-482B-A09C-C38D0D05441E}" srcOrd="2" destOrd="0" presId="urn:microsoft.com/office/officeart/2018/2/layout/IconVerticalSolidList"/>
    <dgm:cxn modelId="{D5B0856F-9550-4B98-91C2-C72B54A34FDE}" type="presParOf" srcId="{541D5D5B-2C03-42F3-BDD8-46D4872E5574}" destId="{314233AF-DEE9-4A22-9E32-976AF9DCD1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FA366-A3DC-4B15-8366-16F9FA63962E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0EA5F-207F-41EE-86FF-D1215EA70C1B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58315-9964-432B-A145-3DB1374D5479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Gaining an insight into preconceptions of Waste Industry Businesses</a:t>
          </a:r>
          <a:endParaRPr lang="en-US" sz="2200" kern="1200" dirty="0"/>
        </a:p>
      </dsp:txBody>
      <dsp:txXfrm>
        <a:off x="1337397" y="2284"/>
        <a:ext cx="4926242" cy="1157919"/>
      </dsp:txXfrm>
    </dsp:sp>
    <dsp:sp modelId="{4400E767-8C47-413E-95E9-6577EF3A635E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A9790-DA9B-4BC7-A8B3-2CFBC21772D8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D5F14-590C-4641-9524-C53C509A7526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challenges faced when dealing with a workforce of mixed ability</a:t>
          </a:r>
          <a:endParaRPr lang="en-US" sz="2200" kern="1200" dirty="0"/>
        </a:p>
      </dsp:txBody>
      <dsp:txXfrm>
        <a:off x="1337397" y="1449684"/>
        <a:ext cx="4926242" cy="1157919"/>
      </dsp:txXfrm>
    </dsp:sp>
    <dsp:sp modelId="{D4E5F1AF-F59C-4963-8972-88284D37224A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D004E-E530-4A65-AD4A-33E47505BCFD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304E0-BA88-49A5-8FAE-B1D0448CF9E0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libri Light" panose="020F0302020204030204"/>
            </a:rPr>
            <a:t>Fire</a:t>
          </a:r>
          <a:endParaRPr lang="en-US" sz="2200" kern="1200" dirty="0"/>
        </a:p>
      </dsp:txBody>
      <dsp:txXfrm>
        <a:off x="1337397" y="2897083"/>
        <a:ext cx="4926242" cy="1157919"/>
      </dsp:txXfrm>
    </dsp:sp>
    <dsp:sp modelId="{F3BC1F7C-B5D4-4A2E-AD03-862D17EA6D58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E0EB4-9D4F-4F97-A714-86FBDED01A13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233AF-DEE9-4A22-9E32-976AF9DCD1EF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Calibri Light" panose="020F0302020204030204"/>
            </a:rPr>
            <a:t>Human-Vehicle Interfaces</a:t>
          </a:r>
          <a:endParaRPr lang="en-US" sz="2200" kern="1200" dirty="0"/>
        </a:p>
      </dsp:txBody>
      <dsp:txXfrm>
        <a:off x="1337397" y="4344483"/>
        <a:ext cx="492624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41DF-BFC7-3E8E-F619-D8868A6F4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20080-EA21-8160-8743-D2AE4349F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F8EF0-723E-A301-4DDF-7A760C4E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CEBA5-51B9-608D-0EDB-7DD1B581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BDE8F-AC10-E712-118C-5F91526E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57AE-1BA0-8257-2D87-EDF8BD1F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6B7EF-9B42-DA3B-B3A4-0796FF792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DA2B3-17B2-B65E-231B-9DAAC8C2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B185A-21A1-F689-8D16-529CEAA4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AB410-5A09-24ED-C1C3-FEB00E97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7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76231D-A168-68B7-E6B8-9427CD000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AC896A-DD29-E6AD-4916-913413B5C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F1F4-CFF2-25E8-A388-793271F7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29767-38C8-6D6C-A4A3-8D823FF5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A25D-A847-E04B-7E52-F7AFABEF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8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A885-744C-004A-F102-9BDA74F52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A94F-9F99-5EAA-740E-0C99DE50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FD647-04E5-9BDD-6084-CA413F025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B61C9-AD93-ACED-E456-9DC6DB69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09504-9838-3158-3D6F-6BCC2BE0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7A2F-3354-A9FD-59CC-A1F5C044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2C13C-5114-2247-3BED-63A63AD7F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83841-38EB-36C3-9F7F-8106D351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A3E77-3C4A-832A-0437-24AC0255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74389-EDC2-40B4-D747-2C29A3FF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2C58-4DFF-DC34-FBAC-669F6E1D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E6EDE-5F4C-6B0E-8D2D-E0AAC25B8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8516C-39F9-8D93-99DD-9A125305D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926E4-2577-B460-72DA-C4C47131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049A1-D16E-C54B-992B-E401E736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669CF-2D13-ED20-AE6D-5F06BCFE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00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A48E-1507-780B-DE90-79A42F2F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656DF-05CC-51F6-E707-81120C543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68C41-7D1A-5497-95EA-1458B017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ABD85-C16D-C2A2-651C-A829210F1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72ECC-DC33-D3CE-9069-320092985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A28A3-E1D5-9076-414F-B2EB8E04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E1C99-ABB8-5D71-A712-83561D9F4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8BB53-08A6-5D9F-17A8-23709474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84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BE94-97F5-65B3-51A9-577E1E5F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7ACC5-9650-EABF-AB3D-C1F1A759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66207-CF13-F474-4A31-912CBEF7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424F6-9BE8-5E7B-6EF2-CB347075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91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FAC25-372A-705B-D315-AF996EFE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1DA07D-C924-3F64-777B-B4FD8453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03889-5437-F25E-D331-60D1EFC9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7D20-BB3A-1BBF-1768-019BBDA8F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CF7B5-463D-44F1-D5FF-778757DF8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48D14-F68D-57AD-7964-3D36734EE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4CFC9-2D62-16B9-3519-11C2F40C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D38A0-B48D-4DC4-1C63-9B2F4FEF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524C3-A256-9382-CCBB-F7442714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27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5FA8D-2481-4898-2282-52E270A6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47C28-7FBD-1D8C-D104-91EFE4474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0504A-A823-47BE-C62A-D3F8A6D14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37E0C-67D9-8E32-DD80-E9652E02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429DD-6515-1CF9-CE50-3F5A69B5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7FB6D-2B45-BDAC-6F90-56C51392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1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F99B3-6B24-8921-6694-87F233DA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14396-81B3-326D-9FBE-115A03AFB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8023B-08B8-69BD-87C0-CAF92D819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BF4A-C017-4CCF-84E7-D02343155EC8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FB74A-80BB-F3AF-948F-18491044F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43E83-756C-EE85-DCA5-92D112EFD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BDD0-DA79-437D-A564-A06CF88AA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2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7giZkjcpaA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wUcLTHTGO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</a:rPr>
              <a:t>Managing Health &amp; Safety within the Waste Industry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GB">
                <a:solidFill>
                  <a:srgbClr val="FFFFFF"/>
                </a:solidFill>
              </a:rPr>
              <a:t>Keith Jackson</a:t>
            </a:r>
          </a:p>
          <a:p>
            <a:pPr algn="l"/>
            <a:r>
              <a:rPr lang="en-GB">
                <a:solidFill>
                  <a:srgbClr val="FFFFFF"/>
                </a:solidFill>
              </a:rPr>
              <a:t>Binn Group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20559" y="2501852"/>
            <a:ext cx="3737164" cy="18685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2AA9-B627-C7A2-D3D3-3234DD4E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dirty="0">
                <a:solidFill>
                  <a:srgbClr val="FFFFFF"/>
                </a:solidFill>
                <a:cs typeface="Calibri Light"/>
              </a:rPr>
              <a:t>Human -  Vehicle Interactions</a:t>
            </a:r>
            <a:br>
              <a:rPr lang="en-GB" sz="4000" dirty="0">
                <a:cs typeface="Calibri Light"/>
              </a:rPr>
            </a:br>
            <a:endParaRPr lang="en-GB" sz="4000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sky, snow, outdoor&#10;&#10;Description automatically generated">
            <a:extLst>
              <a:ext uri="{FF2B5EF4-FFF2-40B4-BE49-F238E27FC236}">
                <a16:creationId xmlns:a16="http://schemas.microsoft.com/office/drawing/2014/main" id="{A92E9597-6D8D-3A19-AC27-38E546743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9738" y="451358"/>
            <a:ext cx="7304498" cy="5942586"/>
          </a:xfrm>
        </p:spPr>
      </p:pic>
    </p:spTree>
    <p:extLst>
      <p:ext uri="{BB962C8B-B14F-4D97-AF65-F5344CB8AC3E}">
        <p14:creationId xmlns:p14="http://schemas.microsoft.com/office/powerpoint/2010/main" val="48952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1B80-09F6-61AA-78D9-64B26F9012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92D88-F422-850F-A635-F657284F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7019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80713-CB12-5FDA-78EE-0E3612BB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Aims</a:t>
            </a:r>
            <a:br>
              <a:rPr lang="en-GB" sz="6000">
                <a:solidFill>
                  <a:schemeClr val="bg1"/>
                </a:solidFill>
              </a:rPr>
            </a:br>
            <a:endParaRPr lang="en-GB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B1956A-73D6-2C5E-F6C4-2AE654E4D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906978"/>
              </p:ext>
            </p:extLst>
          </p:nvPr>
        </p:nvGraphicFramePr>
        <p:xfrm>
          <a:off x="5505684" y="96240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4847-212C-CE20-C45A-E9050D60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dirty="0"/>
              <a:t>Public Attitudes  towards the Waste Industry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hrowing empty plastic bottle into the rubbish">
            <a:extLst>
              <a:ext uri="{FF2B5EF4-FFF2-40B4-BE49-F238E27FC236}">
                <a16:creationId xmlns:a16="http://schemas.microsoft.com/office/drawing/2014/main" id="{B251F30C-A29F-5A64-D734-B097FE2DC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0" r="2069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5215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8723E-7188-99F8-5B97-841A8107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GB" sz="3400">
                <a:solidFill>
                  <a:srgbClr val="FFFFFF"/>
                </a:solidFill>
              </a:rPr>
              <a:t>Preconceptions Vs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E7D0B-655A-D3BC-76DC-CFEB0F19D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7511" y="1517593"/>
            <a:ext cx="3427283" cy="43638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2400" dirty="0"/>
              <a:t>Disregard for “Bin Men” as people</a:t>
            </a:r>
            <a:endParaRPr lang="en-GB" sz="2400">
              <a:cs typeface="Calibri"/>
            </a:endParaRPr>
          </a:p>
          <a:p>
            <a:r>
              <a:rPr lang="en-GB" sz="2400" dirty="0"/>
              <a:t>Disregard of the need for properly separating waste</a:t>
            </a:r>
            <a:endParaRPr lang="en-GB" sz="2400">
              <a:cs typeface="Calibri"/>
            </a:endParaRPr>
          </a:p>
          <a:p>
            <a:r>
              <a:rPr lang="en-GB" sz="2400" dirty="0"/>
              <a:t>“It all goes into the same dump anyway" </a:t>
            </a:r>
            <a:endParaRPr lang="en-GB" sz="2000" dirty="0"/>
          </a:p>
          <a:p>
            <a:r>
              <a:rPr lang="en-GB" sz="2400" dirty="0">
                <a:cs typeface="Calibri"/>
              </a:rPr>
              <a:t>"Just hide it under something else...."</a:t>
            </a:r>
          </a:p>
          <a:p>
            <a:endParaRPr lang="en-GB" sz="2000" dirty="0">
              <a:cs typeface="Calibri"/>
            </a:endParaRPr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>
              <a:cs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A3075-6E3C-B330-9ACC-5BF3E833F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43569" y="1517593"/>
            <a:ext cx="3197701" cy="436384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sz="2400" dirty="0"/>
              <a:t>2</a:t>
            </a:r>
            <a:r>
              <a:rPr lang="en-GB" sz="2400" baseline="30000" dirty="0"/>
              <a:t>nd</a:t>
            </a:r>
            <a:r>
              <a:rPr lang="en-GB" sz="2400" dirty="0"/>
              <a:t> most dangerous workplace in UK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Mixed waste requires hand sorting </a:t>
            </a:r>
            <a:endParaRPr lang="en-GB" sz="2400" dirty="0">
              <a:cs typeface="Calibri" panose="020F0502020204030204"/>
            </a:endParaRPr>
          </a:p>
          <a:p>
            <a:r>
              <a:rPr lang="en-GB" sz="2400" dirty="0">
                <a:cs typeface="Calibri" panose="020F0502020204030204"/>
              </a:rPr>
              <a:t>Over 90% of Binn Group Waste is Recycled</a:t>
            </a:r>
          </a:p>
          <a:p>
            <a:r>
              <a:rPr lang="en-GB" sz="2400" err="1">
                <a:cs typeface="Calibri" panose="020F0502020204030204"/>
              </a:rPr>
              <a:t>Reducung</a:t>
            </a:r>
            <a:r>
              <a:rPr lang="en-GB" sz="2400">
                <a:cs typeface="Calibri" panose="020F0502020204030204"/>
              </a:rPr>
              <a:t> Landfill Reliance</a:t>
            </a:r>
            <a:endParaRPr lang="en-GB" sz="2400" dirty="0">
              <a:cs typeface="Calibri" panose="020F0502020204030204"/>
            </a:endParaRPr>
          </a:p>
          <a:p>
            <a:r>
              <a:rPr lang="en-GB" sz="2400" dirty="0">
                <a:cs typeface="Calibri" panose="020F0502020204030204"/>
              </a:rPr>
              <a:t>Undeclared Hazardous Waste poses great risk to Staff</a:t>
            </a:r>
          </a:p>
          <a:p>
            <a:pPr marL="0" indent="0">
              <a:buNone/>
            </a:pPr>
            <a:endParaRPr lang="en-GB" sz="2000">
              <a:cs typeface="Calibri" panose="020F0502020204030204"/>
            </a:endParaRPr>
          </a:p>
          <a:p>
            <a:endParaRPr lang="en-GB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118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One in a crowd">
            <a:extLst>
              <a:ext uri="{FF2B5EF4-FFF2-40B4-BE49-F238E27FC236}">
                <a16:creationId xmlns:a16="http://schemas.microsoft.com/office/drawing/2014/main" id="{8B1E2E3C-94CF-8FC6-CFEF-93282967C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8" r="13812" b="575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672E9-D24F-9ACE-0BC1-F0AF3662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The challenges faced when dealing with a workforce of mixed ability</a:t>
            </a:r>
            <a:br>
              <a:rPr lang="en-US" sz="3700"/>
            </a:br>
            <a:endParaRPr lang="en-US" sz="3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80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re and smoke">
            <a:extLst>
              <a:ext uri="{FF2B5EF4-FFF2-40B4-BE49-F238E27FC236}">
                <a16:creationId xmlns:a16="http://schemas.microsoft.com/office/drawing/2014/main" id="{7B2DD7C4-E8C1-3CF8-00DE-D2C0197B6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BEF67-53C5-1B8D-8A7F-26DD9964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b="1" dirty="0">
                <a:solidFill>
                  <a:schemeClr val="bg2"/>
                </a:solidFill>
              </a:rPr>
              <a:t>Fire Hazards</a:t>
            </a:r>
            <a:br>
              <a:rPr lang="en-US" sz="9600" b="1" dirty="0">
                <a:solidFill>
                  <a:schemeClr val="bg2"/>
                </a:solidFill>
              </a:rPr>
            </a:br>
            <a:r>
              <a:rPr lang="en-US" sz="9600" b="1" dirty="0">
                <a:solidFill>
                  <a:schemeClr val="bg2"/>
                </a:solidFill>
                <a:cs typeface="Calibri Light"/>
              </a:rPr>
              <a:t>and Zombies....</a:t>
            </a:r>
          </a:p>
        </p:txBody>
      </p:sp>
      <p:pic>
        <p:nvPicPr>
          <p:cNvPr id="3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43C465C-12E9-8985-BEC7-F79A5CA33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76" y="3981647"/>
            <a:ext cx="2743200" cy="189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CBB6B-0161-82E5-761F-54874C7A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Lithium "Zombie" Batteries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9184CE7-FB79-157C-2D28-7903ED176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488" y="209949"/>
            <a:ext cx="6780700" cy="47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4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780E-71B3-4A40-80D3-17067BA2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cs typeface="Calibri Light"/>
            </a:endParaRPr>
          </a:p>
        </p:txBody>
      </p:sp>
      <p:pic>
        <p:nvPicPr>
          <p:cNvPr id="4" name="Online Media 3" title="Another vape explosion">
            <a:hlinkClick r:id="" action="ppaction://media"/>
            <a:extLst>
              <a:ext uri="{FF2B5EF4-FFF2-40B4-BE49-F238E27FC236}">
                <a16:creationId xmlns:a16="http://schemas.microsoft.com/office/drawing/2014/main" id="{15CCFB0B-94E8-1720-9943-C70FC3EBED3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578068" y="-353930"/>
            <a:ext cx="12664964" cy="7725103"/>
          </a:xfrm>
        </p:spPr>
      </p:pic>
    </p:spTree>
    <p:extLst>
      <p:ext uri="{BB962C8B-B14F-4D97-AF65-F5344CB8AC3E}">
        <p14:creationId xmlns:p14="http://schemas.microsoft.com/office/powerpoint/2010/main" val="176736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82D7B-255A-68FB-3F95-07917E83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2096972" cy="36841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Lithium Battery Fire – Aberdeen Recycling Plant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View inside £27 million recycling facility destroyed by fire | SWD Media">
            <a:hlinkClick r:id="" action="ppaction://media"/>
            <a:extLst>
              <a:ext uri="{FF2B5EF4-FFF2-40B4-BE49-F238E27FC236}">
                <a16:creationId xmlns:a16="http://schemas.microsoft.com/office/drawing/2014/main" id="{6AD000B5-2086-5FDF-241D-E703D0A76C0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2813" y="451707"/>
            <a:ext cx="8886099" cy="56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112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Managing Health &amp; Safety within the Waste Industry</vt:lpstr>
      <vt:lpstr>Aims </vt:lpstr>
      <vt:lpstr>Public Attitudes  towards the Waste Industry</vt:lpstr>
      <vt:lpstr>Preconceptions Vs Reality</vt:lpstr>
      <vt:lpstr>The challenges faced when dealing with a workforce of mixed ability </vt:lpstr>
      <vt:lpstr>Fire Hazards and Zombies....</vt:lpstr>
      <vt:lpstr>Lithium "Zombie" Batteries</vt:lpstr>
      <vt:lpstr>PowerPoint Presentation</vt:lpstr>
      <vt:lpstr>Lithium Battery Fire – Aberdeen Recycling Plant</vt:lpstr>
      <vt:lpstr>Human -  Vehicle Interactions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Health &amp; Safety within the Waste Industry</dc:title>
  <dc:creator>Keith Jackson</dc:creator>
  <cp:lastModifiedBy>Keith Jackson</cp:lastModifiedBy>
  <cp:revision>130</cp:revision>
  <dcterms:created xsi:type="dcterms:W3CDTF">2023-01-24T14:30:27Z</dcterms:created>
  <dcterms:modified xsi:type="dcterms:W3CDTF">2023-02-02T14:21:15Z</dcterms:modified>
</cp:coreProperties>
</file>