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8" r:id="rId5"/>
    <p:sldId id="344" r:id="rId6"/>
    <p:sldId id="342" r:id="rId7"/>
    <p:sldId id="343" r:id="rId8"/>
    <p:sldId id="286" r:id="rId9"/>
    <p:sldId id="287" r:id="rId10"/>
    <p:sldId id="345" r:id="rId11"/>
    <p:sldId id="348" r:id="rId12"/>
    <p:sldId id="290" r:id="rId13"/>
    <p:sldId id="291" r:id="rId14"/>
    <p:sldId id="346" r:id="rId15"/>
    <p:sldId id="340" r:id="rId16"/>
    <p:sldId id="341" r:id="rId17"/>
    <p:sldId id="349" r:id="rId18"/>
    <p:sldId id="350" r:id="rId19"/>
    <p:sldId id="351" r:id="rId20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7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3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300" y="64"/>
      </p:cViewPr>
      <p:guideLst>
        <p:guide orient="horz" pos="87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on, Leslie" userId="615e3745-92fc-456c-9338-b1dacacd61ed" providerId="ADAL" clId="{5F0E6D13-35AE-4A67-87A6-D69AF6162BF0}"/>
    <pc:docChg chg="custSel addSld delSld modSld sldOrd">
      <pc:chgData name="Mason, Leslie" userId="615e3745-92fc-456c-9338-b1dacacd61ed" providerId="ADAL" clId="{5F0E6D13-35AE-4A67-87A6-D69AF6162BF0}" dt="2023-02-05T21:25:54.287" v="2014" actId="20577"/>
      <pc:docMkLst>
        <pc:docMk/>
      </pc:docMkLst>
      <pc:sldChg chg="ord">
        <pc:chgData name="Mason, Leslie" userId="615e3745-92fc-456c-9338-b1dacacd61ed" providerId="ADAL" clId="{5F0E6D13-35AE-4A67-87A6-D69AF6162BF0}" dt="2023-02-05T10:58:39.274" v="242"/>
        <pc:sldMkLst>
          <pc:docMk/>
          <pc:sldMk cId="0" sldId="286"/>
        </pc:sldMkLst>
      </pc:sldChg>
      <pc:sldChg chg="modSp modAnim">
        <pc:chgData name="Mason, Leslie" userId="615e3745-92fc-456c-9338-b1dacacd61ed" providerId="ADAL" clId="{5F0E6D13-35AE-4A67-87A6-D69AF6162BF0}" dt="2023-02-05T21:25:05.794" v="2013" actId="20577"/>
        <pc:sldMkLst>
          <pc:docMk/>
          <pc:sldMk cId="0" sldId="290"/>
        </pc:sldMkLst>
        <pc:spChg chg="mod">
          <ac:chgData name="Mason, Leslie" userId="615e3745-92fc-456c-9338-b1dacacd61ed" providerId="ADAL" clId="{5F0E6D13-35AE-4A67-87A6-D69AF6162BF0}" dt="2023-02-05T21:25:05.794" v="2013" actId="20577"/>
          <ac:spMkLst>
            <pc:docMk/>
            <pc:sldMk cId="0" sldId="290"/>
            <ac:spMk id="2" creationId="{7764EA0B-6376-4592-830B-9D357074464C}"/>
          </ac:spMkLst>
        </pc:spChg>
      </pc:sldChg>
      <pc:sldChg chg="modSp">
        <pc:chgData name="Mason, Leslie" userId="615e3745-92fc-456c-9338-b1dacacd61ed" providerId="ADAL" clId="{5F0E6D13-35AE-4A67-87A6-D69AF6162BF0}" dt="2023-02-05T11:15:15.086" v="631" actId="113"/>
        <pc:sldMkLst>
          <pc:docMk/>
          <pc:sldMk cId="0" sldId="291"/>
        </pc:sldMkLst>
        <pc:spChg chg="mod">
          <ac:chgData name="Mason, Leslie" userId="615e3745-92fc-456c-9338-b1dacacd61ed" providerId="ADAL" clId="{5F0E6D13-35AE-4A67-87A6-D69AF6162BF0}" dt="2023-02-05T11:15:15.086" v="631" actId="113"/>
          <ac:spMkLst>
            <pc:docMk/>
            <pc:sldMk cId="0" sldId="291"/>
            <ac:spMk id="2" creationId="{8F8C6151-8443-47F0-861E-669CC1D732BB}"/>
          </ac:spMkLst>
        </pc:spChg>
      </pc:sldChg>
      <pc:sldChg chg="modSp">
        <pc:chgData name="Mason, Leslie" userId="615e3745-92fc-456c-9338-b1dacacd61ed" providerId="ADAL" clId="{5F0E6D13-35AE-4A67-87A6-D69AF6162BF0}" dt="2023-02-05T20:52:19.814" v="1034" actId="20577"/>
        <pc:sldMkLst>
          <pc:docMk/>
          <pc:sldMk cId="0" sldId="340"/>
        </pc:sldMkLst>
        <pc:spChg chg="mod">
          <ac:chgData name="Mason, Leslie" userId="615e3745-92fc-456c-9338-b1dacacd61ed" providerId="ADAL" clId="{5F0E6D13-35AE-4A67-87A6-D69AF6162BF0}" dt="2023-02-05T11:15:25.646" v="632" actId="113"/>
          <ac:spMkLst>
            <pc:docMk/>
            <pc:sldMk cId="0" sldId="340"/>
            <ac:spMk id="3" creationId="{9F52BC3E-E6B2-1294-8728-75A047A50D44}"/>
          </ac:spMkLst>
        </pc:spChg>
        <pc:spChg chg="mod">
          <ac:chgData name="Mason, Leslie" userId="615e3745-92fc-456c-9338-b1dacacd61ed" providerId="ADAL" clId="{5F0E6D13-35AE-4A67-87A6-D69AF6162BF0}" dt="2023-02-05T20:52:19.814" v="1034" actId="20577"/>
          <ac:spMkLst>
            <pc:docMk/>
            <pc:sldMk cId="0" sldId="340"/>
            <ac:spMk id="59394" creationId="{147D8604-AF36-7F60-925E-3F356A33F227}"/>
          </ac:spMkLst>
        </pc:spChg>
      </pc:sldChg>
      <pc:sldChg chg="addSp modSp">
        <pc:chgData name="Mason, Leslie" userId="615e3745-92fc-456c-9338-b1dacacd61ed" providerId="ADAL" clId="{5F0E6D13-35AE-4A67-87A6-D69AF6162BF0}" dt="2023-02-05T20:52:48.908" v="1047" actId="255"/>
        <pc:sldMkLst>
          <pc:docMk/>
          <pc:sldMk cId="0" sldId="341"/>
        </pc:sldMkLst>
        <pc:spChg chg="add mod">
          <ac:chgData name="Mason, Leslie" userId="615e3745-92fc-456c-9338-b1dacacd61ed" providerId="ADAL" clId="{5F0E6D13-35AE-4A67-87A6-D69AF6162BF0}" dt="2023-02-05T20:52:48.908" v="1047" actId="255"/>
          <ac:spMkLst>
            <pc:docMk/>
            <pc:sldMk cId="0" sldId="341"/>
            <ac:spMk id="2" creationId="{27628267-AC38-46AE-B801-1A31B35DE956}"/>
          </ac:spMkLst>
        </pc:spChg>
      </pc:sldChg>
      <pc:sldChg chg="modSp ord modAnim">
        <pc:chgData name="Mason, Leslie" userId="615e3745-92fc-456c-9338-b1dacacd61ed" providerId="ADAL" clId="{5F0E6D13-35AE-4A67-87A6-D69AF6162BF0}" dt="2023-02-05T21:22:21.126" v="1846" actId="20577"/>
        <pc:sldMkLst>
          <pc:docMk/>
          <pc:sldMk cId="3124929326" sldId="342"/>
        </pc:sldMkLst>
        <pc:spChg chg="mod">
          <ac:chgData name="Mason, Leslie" userId="615e3745-92fc-456c-9338-b1dacacd61ed" providerId="ADAL" clId="{5F0E6D13-35AE-4A67-87A6-D69AF6162BF0}" dt="2023-02-05T21:22:21.126" v="1846" actId="20577"/>
          <ac:spMkLst>
            <pc:docMk/>
            <pc:sldMk cId="3124929326" sldId="342"/>
            <ac:spMk id="3" creationId="{A6872DE8-55D6-4AF7-A714-6BC6F1FD9C97}"/>
          </ac:spMkLst>
        </pc:spChg>
      </pc:sldChg>
      <pc:sldChg chg="addSp modSp ord">
        <pc:chgData name="Mason, Leslie" userId="615e3745-92fc-456c-9338-b1dacacd61ed" providerId="ADAL" clId="{5F0E6D13-35AE-4A67-87A6-D69AF6162BF0}" dt="2023-02-05T20:50:17.549" v="943" actId="255"/>
        <pc:sldMkLst>
          <pc:docMk/>
          <pc:sldMk cId="801331369" sldId="343"/>
        </pc:sldMkLst>
        <pc:spChg chg="add mod">
          <ac:chgData name="Mason, Leslie" userId="615e3745-92fc-456c-9338-b1dacacd61ed" providerId="ADAL" clId="{5F0E6D13-35AE-4A67-87A6-D69AF6162BF0}" dt="2023-02-05T20:50:17.549" v="943" actId="255"/>
          <ac:spMkLst>
            <pc:docMk/>
            <pc:sldMk cId="801331369" sldId="343"/>
            <ac:spMk id="3" creationId="{9EA1A42B-F17C-474C-8B3B-52D2B189AA1D}"/>
          </ac:spMkLst>
        </pc:spChg>
      </pc:sldChg>
      <pc:sldChg chg="modSp add">
        <pc:chgData name="Mason, Leslie" userId="615e3745-92fc-456c-9338-b1dacacd61ed" providerId="ADAL" clId="{5F0E6D13-35AE-4A67-87A6-D69AF6162BF0}" dt="2023-02-05T20:48:08.109" v="912" actId="20577"/>
        <pc:sldMkLst>
          <pc:docMk/>
          <pc:sldMk cId="3547783101" sldId="344"/>
        </pc:sldMkLst>
        <pc:spChg chg="mod">
          <ac:chgData name="Mason, Leslie" userId="615e3745-92fc-456c-9338-b1dacacd61ed" providerId="ADAL" clId="{5F0E6D13-35AE-4A67-87A6-D69AF6162BF0}" dt="2023-02-05T20:48:08.109" v="912" actId="20577"/>
          <ac:spMkLst>
            <pc:docMk/>
            <pc:sldMk cId="3547783101" sldId="344"/>
            <ac:spMk id="2" creationId="{51FCF1A2-B32A-4D6B-AE77-9FACA843E4D8}"/>
          </ac:spMkLst>
        </pc:spChg>
        <pc:spChg chg="mod">
          <ac:chgData name="Mason, Leslie" userId="615e3745-92fc-456c-9338-b1dacacd61ed" providerId="ADAL" clId="{5F0E6D13-35AE-4A67-87A6-D69AF6162BF0}" dt="2023-02-05T11:14:48.584" v="628" actId="113"/>
          <ac:spMkLst>
            <pc:docMk/>
            <pc:sldMk cId="3547783101" sldId="344"/>
            <ac:spMk id="3" creationId="{9D7C28DE-3FD0-4C3E-879B-3D29C3E55803}"/>
          </ac:spMkLst>
        </pc:spChg>
      </pc:sldChg>
      <pc:sldChg chg="addSp delSp modSp add modAnim modNotesTx">
        <pc:chgData name="Mason, Leslie" userId="615e3745-92fc-456c-9338-b1dacacd61ed" providerId="ADAL" clId="{5F0E6D13-35AE-4A67-87A6-D69AF6162BF0}" dt="2023-02-05T21:23:56.510" v="1872" actId="20577"/>
        <pc:sldMkLst>
          <pc:docMk/>
          <pc:sldMk cId="355056717" sldId="345"/>
        </pc:sldMkLst>
        <pc:spChg chg="add mod">
          <ac:chgData name="Mason, Leslie" userId="615e3745-92fc-456c-9338-b1dacacd61ed" providerId="ADAL" clId="{5F0E6D13-35AE-4A67-87A6-D69AF6162BF0}" dt="2023-02-05T11:07:09.191" v="370" actId="113"/>
          <ac:spMkLst>
            <pc:docMk/>
            <pc:sldMk cId="355056717" sldId="345"/>
            <ac:spMk id="2" creationId="{4D302974-7491-40F1-A076-44A24171E1C8}"/>
          </ac:spMkLst>
        </pc:spChg>
        <pc:spChg chg="add del mod">
          <ac:chgData name="Mason, Leslie" userId="615e3745-92fc-456c-9338-b1dacacd61ed" providerId="ADAL" clId="{5F0E6D13-35AE-4A67-87A6-D69AF6162BF0}" dt="2023-02-05T11:07:25.017" v="374"/>
          <ac:spMkLst>
            <pc:docMk/>
            <pc:sldMk cId="355056717" sldId="345"/>
            <ac:spMk id="3" creationId="{BFF86320-B12D-4333-8761-62226974151C}"/>
          </ac:spMkLst>
        </pc:spChg>
        <pc:spChg chg="add del mod">
          <ac:chgData name="Mason, Leslie" userId="615e3745-92fc-456c-9338-b1dacacd61ed" providerId="ADAL" clId="{5F0E6D13-35AE-4A67-87A6-D69AF6162BF0}" dt="2023-02-05T11:07:37.789" v="378"/>
          <ac:spMkLst>
            <pc:docMk/>
            <pc:sldMk cId="355056717" sldId="345"/>
            <ac:spMk id="4" creationId="{8A808822-0C92-4E3C-A19F-2B3315F1EDB4}"/>
          </ac:spMkLst>
        </pc:spChg>
        <pc:spChg chg="add mod">
          <ac:chgData name="Mason, Leslie" userId="615e3745-92fc-456c-9338-b1dacacd61ed" providerId="ADAL" clId="{5F0E6D13-35AE-4A67-87A6-D69AF6162BF0}" dt="2023-02-05T21:23:56.510" v="1872" actId="20577"/>
          <ac:spMkLst>
            <pc:docMk/>
            <pc:sldMk cId="355056717" sldId="345"/>
            <ac:spMk id="5" creationId="{8DD1A117-542A-47B4-BEA2-3677E997463D}"/>
          </ac:spMkLst>
        </pc:spChg>
      </pc:sldChg>
      <pc:sldChg chg="addSp modSp add modAnim">
        <pc:chgData name="Mason, Leslie" userId="615e3745-92fc-456c-9338-b1dacacd61ed" providerId="ADAL" clId="{5F0E6D13-35AE-4A67-87A6-D69AF6162BF0}" dt="2023-02-05T21:25:54.287" v="2014" actId="20577"/>
        <pc:sldMkLst>
          <pc:docMk/>
          <pc:sldMk cId="1481535457" sldId="346"/>
        </pc:sldMkLst>
        <pc:spChg chg="add mod">
          <ac:chgData name="Mason, Leslie" userId="615e3745-92fc-456c-9338-b1dacacd61ed" providerId="ADAL" clId="{5F0E6D13-35AE-4A67-87A6-D69AF6162BF0}" dt="2023-02-05T20:52:07.359" v="1004" actId="122"/>
          <ac:spMkLst>
            <pc:docMk/>
            <pc:sldMk cId="1481535457" sldId="346"/>
            <ac:spMk id="2" creationId="{544B3CF7-DC7E-4B44-B114-573198CB75CD}"/>
          </ac:spMkLst>
        </pc:spChg>
        <pc:spChg chg="add mod">
          <ac:chgData name="Mason, Leslie" userId="615e3745-92fc-456c-9338-b1dacacd61ed" providerId="ADAL" clId="{5F0E6D13-35AE-4A67-87A6-D69AF6162BF0}" dt="2023-02-05T21:25:54.287" v="2014" actId="20577"/>
          <ac:spMkLst>
            <pc:docMk/>
            <pc:sldMk cId="1481535457" sldId="346"/>
            <ac:spMk id="3" creationId="{9117D566-8965-4357-997D-76B28DCC761E}"/>
          </ac:spMkLst>
        </pc:spChg>
      </pc:sldChg>
      <pc:sldChg chg="addSp delSp modSp add del">
        <pc:chgData name="Mason, Leslie" userId="615e3745-92fc-456c-9338-b1dacacd61ed" providerId="ADAL" clId="{5F0E6D13-35AE-4A67-87A6-D69AF6162BF0}" dt="2023-02-05T21:02:22.377" v="1527" actId="2696"/>
        <pc:sldMkLst>
          <pc:docMk/>
          <pc:sldMk cId="2434472038" sldId="347"/>
        </pc:sldMkLst>
        <pc:spChg chg="del">
          <ac:chgData name="Mason, Leslie" userId="615e3745-92fc-456c-9338-b1dacacd61ed" providerId="ADAL" clId="{5F0E6D13-35AE-4A67-87A6-D69AF6162BF0}" dt="2023-02-05T11:34:07.178" v="872"/>
          <ac:spMkLst>
            <pc:docMk/>
            <pc:sldMk cId="2434472038" sldId="347"/>
            <ac:spMk id="3" creationId="{59AFC64F-E16E-42F6-B25B-608D868CF17A}"/>
          </ac:spMkLst>
        </pc:spChg>
        <pc:picChg chg="add mod modCrop">
          <ac:chgData name="Mason, Leslie" userId="615e3745-92fc-456c-9338-b1dacacd61ed" providerId="ADAL" clId="{5F0E6D13-35AE-4A67-87A6-D69AF6162BF0}" dt="2023-02-05T20:56:35.156" v="1069" actId="14100"/>
          <ac:picMkLst>
            <pc:docMk/>
            <pc:sldMk cId="2434472038" sldId="347"/>
            <ac:picMk id="4" creationId="{62ECECCE-7A43-4220-A987-82CA94A56740}"/>
          </ac:picMkLst>
        </pc:picChg>
        <pc:picChg chg="add del mod modCrop">
          <ac:chgData name="Mason, Leslie" userId="615e3745-92fc-456c-9338-b1dacacd61ed" providerId="ADAL" clId="{5F0E6D13-35AE-4A67-87A6-D69AF6162BF0}" dt="2023-02-05T20:55:19.967" v="1056" actId="478"/>
          <ac:picMkLst>
            <pc:docMk/>
            <pc:sldMk cId="2434472038" sldId="347"/>
            <ac:picMk id="5" creationId="{C4C41C60-F3DB-4AD9-9095-486907FF9AA2}"/>
          </ac:picMkLst>
        </pc:picChg>
        <pc:picChg chg="add del mod modCrop">
          <ac:chgData name="Mason, Leslie" userId="615e3745-92fc-456c-9338-b1dacacd61ed" providerId="ADAL" clId="{5F0E6D13-35AE-4A67-87A6-D69AF6162BF0}" dt="2023-02-05T20:56:21.222" v="1064" actId="478"/>
          <ac:picMkLst>
            <pc:docMk/>
            <pc:sldMk cId="2434472038" sldId="347"/>
            <ac:picMk id="6" creationId="{356CE37C-2023-4037-AE66-E5E9B0AF15D6}"/>
          </ac:picMkLst>
        </pc:picChg>
      </pc:sldChg>
      <pc:sldChg chg="addSp delSp modSp add">
        <pc:chgData name="Mason, Leslie" userId="615e3745-92fc-456c-9338-b1dacacd61ed" providerId="ADAL" clId="{5F0E6D13-35AE-4A67-87A6-D69AF6162BF0}" dt="2023-02-05T20:50:50.230" v="967" actId="255"/>
        <pc:sldMkLst>
          <pc:docMk/>
          <pc:sldMk cId="2365223634" sldId="348"/>
        </pc:sldMkLst>
        <pc:spChg chg="add mod">
          <ac:chgData name="Mason, Leslie" userId="615e3745-92fc-456c-9338-b1dacacd61ed" providerId="ADAL" clId="{5F0E6D13-35AE-4A67-87A6-D69AF6162BF0}" dt="2023-02-05T20:50:50.230" v="967" actId="255"/>
          <ac:spMkLst>
            <pc:docMk/>
            <pc:sldMk cId="2365223634" sldId="348"/>
            <ac:spMk id="5" creationId="{45225C68-967D-43B8-817C-AF7E36E63F59}"/>
          </ac:spMkLst>
        </pc:spChg>
        <pc:picChg chg="add del">
          <ac:chgData name="Mason, Leslie" userId="615e3745-92fc-456c-9338-b1dacacd61ed" providerId="ADAL" clId="{5F0E6D13-35AE-4A67-87A6-D69AF6162BF0}" dt="2023-02-05T11:37:51.963" v="890" actId="478"/>
          <ac:picMkLst>
            <pc:docMk/>
            <pc:sldMk cId="2365223634" sldId="348"/>
            <ac:picMk id="2" creationId="{168F2A4C-B3B1-41DA-8332-70AC0AC973F6}"/>
          </ac:picMkLst>
        </pc:picChg>
        <pc:picChg chg="add mod">
          <ac:chgData name="Mason, Leslie" userId="615e3745-92fc-456c-9338-b1dacacd61ed" providerId="ADAL" clId="{5F0E6D13-35AE-4A67-87A6-D69AF6162BF0}" dt="2023-02-05T11:38:18.270" v="896" actId="1076"/>
          <ac:picMkLst>
            <pc:docMk/>
            <pc:sldMk cId="2365223634" sldId="348"/>
            <ac:picMk id="4" creationId="{8BAA9DAB-2392-4855-9BE6-0B228B93BAF8}"/>
          </ac:picMkLst>
        </pc:picChg>
      </pc:sldChg>
      <pc:sldChg chg="addSp delSp modSp add modNotesTx">
        <pc:chgData name="Mason, Leslie" userId="615e3745-92fc-456c-9338-b1dacacd61ed" providerId="ADAL" clId="{5F0E6D13-35AE-4A67-87A6-D69AF6162BF0}" dt="2023-02-05T21:04:17.652" v="1615" actId="20577"/>
        <pc:sldMkLst>
          <pc:docMk/>
          <pc:sldMk cId="2364973281" sldId="349"/>
        </pc:sldMkLst>
        <pc:spChg chg="mod">
          <ac:chgData name="Mason, Leslie" userId="615e3745-92fc-456c-9338-b1dacacd61ed" providerId="ADAL" clId="{5F0E6D13-35AE-4A67-87A6-D69AF6162BF0}" dt="2023-02-05T20:57:03.361" v="1096" actId="255"/>
          <ac:spMkLst>
            <pc:docMk/>
            <pc:sldMk cId="2364973281" sldId="349"/>
            <ac:spMk id="2" creationId="{7051B003-0D3B-4DAB-BFAA-0B3DBB519232}"/>
          </ac:spMkLst>
        </pc:spChg>
        <pc:spChg chg="del mod">
          <ac:chgData name="Mason, Leslie" userId="615e3745-92fc-456c-9338-b1dacacd61ed" providerId="ADAL" clId="{5F0E6D13-35AE-4A67-87A6-D69AF6162BF0}" dt="2023-02-05T20:57:11.078" v="1098"/>
          <ac:spMkLst>
            <pc:docMk/>
            <pc:sldMk cId="2364973281" sldId="349"/>
            <ac:spMk id="3" creationId="{46D31FDB-643D-4509-8613-F6F4559E9055}"/>
          </ac:spMkLst>
        </pc:spChg>
        <pc:spChg chg="add mod">
          <ac:chgData name="Mason, Leslie" userId="615e3745-92fc-456c-9338-b1dacacd61ed" providerId="ADAL" clId="{5F0E6D13-35AE-4A67-87A6-D69AF6162BF0}" dt="2023-02-05T20:59:58.539" v="1505" actId="20577"/>
          <ac:spMkLst>
            <pc:docMk/>
            <pc:sldMk cId="2364973281" sldId="349"/>
            <ac:spMk id="5" creationId="{B0AA4284-35DE-42D9-89B4-69974A838581}"/>
          </ac:spMkLst>
        </pc:spChg>
        <pc:picChg chg="add mod modCrop">
          <ac:chgData name="Mason, Leslie" userId="615e3745-92fc-456c-9338-b1dacacd61ed" providerId="ADAL" clId="{5F0E6D13-35AE-4A67-87A6-D69AF6162BF0}" dt="2023-02-05T21:00:48.346" v="1509" actId="1440"/>
          <ac:picMkLst>
            <pc:docMk/>
            <pc:sldMk cId="2364973281" sldId="349"/>
            <ac:picMk id="4" creationId="{78957256-8694-40E3-8F79-108AA74446BA}"/>
          </ac:picMkLst>
        </pc:picChg>
      </pc:sldChg>
      <pc:sldChg chg="addSp delSp modSp add modAnim">
        <pc:chgData name="Mason, Leslie" userId="615e3745-92fc-456c-9338-b1dacacd61ed" providerId="ADAL" clId="{5F0E6D13-35AE-4A67-87A6-D69AF6162BF0}" dt="2023-02-05T21:17:09.628" v="1776"/>
        <pc:sldMkLst>
          <pc:docMk/>
          <pc:sldMk cId="4047850642" sldId="350"/>
        </pc:sldMkLst>
        <pc:spChg chg="del mod">
          <ac:chgData name="Mason, Leslie" userId="615e3745-92fc-456c-9338-b1dacacd61ed" providerId="ADAL" clId="{5F0E6D13-35AE-4A67-87A6-D69AF6162BF0}" dt="2023-02-05T21:06:18.146" v="1631" actId="478"/>
          <ac:spMkLst>
            <pc:docMk/>
            <pc:sldMk cId="4047850642" sldId="350"/>
            <ac:spMk id="2" creationId="{1C787203-18DD-4A78-AD36-CBA4CB811AE4}"/>
          </ac:spMkLst>
        </pc:spChg>
        <pc:spChg chg="mod">
          <ac:chgData name="Mason, Leslie" userId="615e3745-92fc-456c-9338-b1dacacd61ed" providerId="ADAL" clId="{5F0E6D13-35AE-4A67-87A6-D69AF6162BF0}" dt="2023-02-05T21:14:58.023" v="1761" actId="20577"/>
          <ac:spMkLst>
            <pc:docMk/>
            <pc:sldMk cId="4047850642" sldId="350"/>
            <ac:spMk id="3" creationId="{5CBB0924-7562-4819-ABE7-86DF82C0F58B}"/>
          </ac:spMkLst>
        </pc:spChg>
        <pc:picChg chg="add mod">
          <ac:chgData name="Mason, Leslie" userId="615e3745-92fc-456c-9338-b1dacacd61ed" providerId="ADAL" clId="{5F0E6D13-35AE-4A67-87A6-D69AF6162BF0}" dt="2023-02-05T21:08:40.068" v="1670" actId="14100"/>
          <ac:picMkLst>
            <pc:docMk/>
            <pc:sldMk cId="4047850642" sldId="350"/>
            <ac:picMk id="4" creationId="{CCA3CB93-E7B0-45D7-8B5A-060B40FED650}"/>
          </ac:picMkLst>
        </pc:picChg>
        <pc:picChg chg="add mod">
          <ac:chgData name="Mason, Leslie" userId="615e3745-92fc-456c-9338-b1dacacd61ed" providerId="ADAL" clId="{5F0E6D13-35AE-4A67-87A6-D69AF6162BF0}" dt="2023-02-05T21:16:08.009" v="1774" actId="1076"/>
          <ac:picMkLst>
            <pc:docMk/>
            <pc:sldMk cId="4047850642" sldId="350"/>
            <ac:picMk id="5" creationId="{468BC9B8-DC02-45F2-8C71-31318FBB9C96}"/>
          </ac:picMkLst>
        </pc:picChg>
        <pc:picChg chg="add del mod">
          <ac:chgData name="Mason, Leslie" userId="615e3745-92fc-456c-9338-b1dacacd61ed" providerId="ADAL" clId="{5F0E6D13-35AE-4A67-87A6-D69AF6162BF0}" dt="2023-02-05T21:15:01.980" v="1764" actId="478"/>
          <ac:picMkLst>
            <pc:docMk/>
            <pc:sldMk cId="4047850642" sldId="350"/>
            <ac:picMk id="6" creationId="{71092356-995F-489C-BC17-2EE500CB27C6}"/>
          </ac:picMkLst>
        </pc:picChg>
        <pc:picChg chg="add del mod">
          <ac:chgData name="Mason, Leslie" userId="615e3745-92fc-456c-9338-b1dacacd61ed" providerId="ADAL" clId="{5F0E6D13-35AE-4A67-87A6-D69AF6162BF0}" dt="2023-02-05T21:15:00.135" v="1763" actId="478"/>
          <ac:picMkLst>
            <pc:docMk/>
            <pc:sldMk cId="4047850642" sldId="350"/>
            <ac:picMk id="7" creationId="{37BF85C0-5C68-4D2C-92A7-B8206E143F74}"/>
          </ac:picMkLst>
        </pc:picChg>
      </pc:sldChg>
      <pc:sldChg chg="modSp add">
        <pc:chgData name="Mason, Leslie" userId="615e3745-92fc-456c-9338-b1dacacd61ed" providerId="ADAL" clId="{5F0E6D13-35AE-4A67-87A6-D69AF6162BF0}" dt="2023-02-05T21:21:31.339" v="1811" actId="113"/>
        <pc:sldMkLst>
          <pc:docMk/>
          <pc:sldMk cId="553796606" sldId="351"/>
        </pc:sldMkLst>
        <pc:spChg chg="mod">
          <ac:chgData name="Mason, Leslie" userId="615e3745-92fc-456c-9338-b1dacacd61ed" providerId="ADAL" clId="{5F0E6D13-35AE-4A67-87A6-D69AF6162BF0}" dt="2023-02-05T21:21:06.424" v="1797" actId="20577"/>
          <ac:spMkLst>
            <pc:docMk/>
            <pc:sldMk cId="553796606" sldId="351"/>
            <ac:spMk id="2" creationId="{51F78739-84B4-4B4F-AB27-92946561E919}"/>
          </ac:spMkLst>
        </pc:spChg>
        <pc:spChg chg="mod">
          <ac:chgData name="Mason, Leslie" userId="615e3745-92fc-456c-9338-b1dacacd61ed" providerId="ADAL" clId="{5F0E6D13-35AE-4A67-87A6-D69AF6162BF0}" dt="2023-02-05T21:21:31.339" v="1811" actId="113"/>
          <ac:spMkLst>
            <pc:docMk/>
            <pc:sldMk cId="553796606" sldId="351"/>
            <ac:spMk id="3" creationId="{DC3F5222-1A87-40AA-B91E-4CC7AEEB66E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440B6A-C9D5-4DA6-8E6C-365BC66BF3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B2BC3-F266-4EA8-9AA4-CF3A53FAEE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623D2F-D7A6-4646-8BD2-F3C4727B186D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22B16-FAC0-4328-A084-EE2F5C6903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3B90D-13F6-4AC9-9368-E2EC0D1C65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6832458-FF86-4459-8E76-389464970D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8DCD7F-664F-4C2F-B79B-9626CE5CB0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53BB2-13AD-4F82-BFBF-4E0DC1F8EC5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9D86A6-DD26-4F5A-8B2D-88D2766A6383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A2775A5-BED5-4DE6-A692-C29CA529F9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A45E9E1-BCC0-4455-8E3E-D2F2653808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3A7B3-8E26-4350-B11B-26FCDC0D2C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8D538-923F-44A8-82E2-A3DB2A7D35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017B23D-CD6E-4C89-840F-9E34D0D12E4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Cylindrical – e bikes, power tools, laptops</a:t>
            </a:r>
          </a:p>
          <a:p>
            <a:r>
              <a:rPr lang="en-GB" dirty="0"/>
              <a:t>Pouch – mobile phones, drones</a:t>
            </a:r>
          </a:p>
          <a:p>
            <a:r>
              <a:rPr lang="en-GB" dirty="0"/>
              <a:t>Prismatic – Larger energy storage systems (BESS/DESS)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7B23D-CD6E-4C89-840F-9E34D0D12E4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449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Shops that sell more than 32kg of batteries a year (that’s around 345 four-packs of AA batteries) have to provide battery recycling collection facilities in-store.</a:t>
            </a:r>
          </a:p>
          <a:p>
            <a:endParaRPr lang="en-GB" dirty="0"/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Household batteries are accepted for recycling at your local recycling centre.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SFRS,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RoSPA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Electrical Safety First are key partners in this.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working group.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7B23D-CD6E-4C89-840F-9E34D0D12E4B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72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4EFA4-3368-4EFE-9122-DACB16A3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B2E73C-21A1-4FA0-AAFD-9E530007AE43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30A0D-02A3-F5C6-04B7-ACE990CD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54C59-D373-711D-FFB2-BFFDBFF7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41C66F0-DB8A-4D87-AFFE-8AAC7BCF0F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34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A7ECC-D421-62C6-F469-1BF372412A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D0B5094-F166-4252-BA54-5B35295E8B39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71E99-B2C9-FDD7-C3FB-653AE942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71C46-DA6D-8328-3DE1-B4FE50A3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4F40EDB-6385-4B24-9289-3242044ED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67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A4BE7-27CF-5D7A-C8EF-1F6BE71A6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BCDF9A-492D-4C05-8080-3F48E18F6C23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8AA17-0DD3-8458-2DAF-880A17056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5A5C6-C164-2634-BB30-CF7C718D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13C30DC-E37C-44D5-BE09-E2629A8CC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24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56946-E967-4937-4801-C850F60C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BA2280-55D0-40EA-A5B3-B19D24086A6F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6C72E-39EE-F023-3438-A5ECC42B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55328-45D2-C7AB-F753-732D6B3F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BAE27EC-75F4-45A1-8429-AE0A70AF27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26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0AB7D-B1D7-B8FE-4BD3-6B3D973F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B5A7D26-D594-4041-88FD-875FAD6D5E1E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A8A7B-A5E4-4583-346F-9BE536C5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73708-55A8-DC99-C6BD-784D67B4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3091F00-810B-44E6-9963-5AE4B66C2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84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292FC-C591-81C0-D927-80EF57D11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0A98640-E01E-4971-957B-0E76578D3BC8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70F57-F514-63E5-59DE-20E631BE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2150E-3657-BB34-F7F5-70B6AACE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B9998DC-0D91-46EE-8364-2D9BB84B40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42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E739CF-19D4-00BD-61C5-5BFA343213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60939E-5566-405D-89B5-ED75EA7FDA0D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53E6FD-61A8-803D-0D46-75662469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1B5FBB-A6E2-39CF-A3B5-7CEA5AEA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FBE2E7F-ACE4-47A5-ADA2-1045DB907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11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412ED-6D04-EC4C-5DFD-2D2C1EF6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F1EABD-231F-42FE-9E29-9D5D4CF3EB7D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54F04-3F77-D4A0-A502-F68D3C7B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0F0D5-568E-1774-50A9-9421B2D88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2EFD23B-478C-4855-8E44-E7496DF93D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42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97028F-0D8C-0E63-FE15-F6DD4A54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B938B54-D1FD-4865-9025-9AB7F42514DE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0A8622-5EF6-2573-7E75-861800D4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963A0-B147-AC1B-F6C8-C176943B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E0D37D7-DF7F-4170-9E57-B9CA25D3D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42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2C8BD-A1EA-D01E-E0DF-A0E38C3891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DEB2CAD-EBDB-47EB-98D8-23D654BDA620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AA5CD-5741-7D1D-0135-CC06D597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6997C-8FCD-5AB8-237A-797AE938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8FBCA28-B5D9-4D0A-A6DD-552E2A9173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88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EFD11-A8ED-E745-38F5-0A75D7422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6235BB-A331-4A95-B282-D286EC42FAA8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7013A-4C5B-87B9-D669-6546950A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C527D-31F9-C6A6-6486-4F23671E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8A0BBBC-94C3-48AF-AD17-934625C7B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11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:a16="http://schemas.microsoft.com/office/drawing/2014/main" id="{1218168B-739C-AC1A-2037-86C486CFB5A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9913"/>
            <a:ext cx="91217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erowastescotland.org.uk/press-release/zero-waste-scotland-reminds-scots-recycle-old-batterie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takecharge.org.uk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16x9 SFRS ppt_coverslide_white.jpg">
            <a:extLst>
              <a:ext uri="{FF2B5EF4-FFF2-40B4-BE49-F238E27FC236}">
                <a16:creationId xmlns:a16="http://schemas.microsoft.com/office/drawing/2014/main" id="{4A844463-E605-29A1-E574-72E8215BB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8C6151-8443-47F0-861E-669CC1D732BB}"/>
              </a:ext>
            </a:extLst>
          </p:cNvPr>
          <p:cNvSpPr txBox="1"/>
          <p:nvPr/>
        </p:nvSpPr>
        <p:spPr bwMode="auto">
          <a:xfrm>
            <a:off x="128588" y="182563"/>
            <a:ext cx="8739187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400" b="1" dirty="0">
                <a:latin typeface="+mn-lt"/>
                <a:cs typeface="Times New Roman" panose="02020603050405020304" pitchFamily="18" charset="0"/>
              </a:rPr>
              <a:t>Negatives:</a:t>
            </a:r>
          </a:p>
          <a:p>
            <a:pPr eaLnBrk="1" hangingPunct="1">
              <a:defRPr/>
            </a:pPr>
            <a:endParaRPr lang="en-GB" b="1" i="1" dirty="0">
              <a:latin typeface="+mn-lt"/>
              <a:cs typeface="Times New Roman" panose="02020603050405020304" pitchFamily="18" charset="0"/>
            </a:endParaRPr>
          </a:p>
          <a:p>
            <a:pPr marL="257175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  <a:cs typeface="Times New Roman" panose="02020603050405020304" pitchFamily="18" charset="0"/>
              </a:rPr>
              <a:t>Very energy dense comparative to size</a:t>
            </a:r>
          </a:p>
          <a:p>
            <a:pPr eaLnBrk="1" hangingPunct="1">
              <a:defRPr/>
            </a:pPr>
            <a:endParaRPr lang="en-GB" sz="2000" dirty="0">
              <a:latin typeface="+mn-lt"/>
              <a:cs typeface="Times New Roman" panose="02020603050405020304" pitchFamily="18" charset="0"/>
            </a:endParaRPr>
          </a:p>
          <a:p>
            <a:pPr marL="257175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  <a:cs typeface="Times New Roman" panose="02020603050405020304" pitchFamily="18" charset="0"/>
              </a:rPr>
              <a:t>First battery to not use water in electrolyte</a:t>
            </a:r>
          </a:p>
          <a:p>
            <a:pPr eaLnBrk="1" hangingPunct="1">
              <a:defRPr/>
            </a:pPr>
            <a:endParaRPr lang="en-GB" sz="2000" dirty="0">
              <a:latin typeface="+mn-lt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If abused (overheating, penetration, overcharging) can ignite or explode</a:t>
            </a:r>
          </a:p>
          <a:p>
            <a:pPr>
              <a:defRPr/>
            </a:pPr>
            <a:endParaRPr lang="en-GB" sz="2000" dirty="0">
              <a:latin typeface="+mn-lt"/>
              <a:cs typeface="Times New Roman" panose="02020603050405020304" pitchFamily="18" charset="0"/>
            </a:endParaRPr>
          </a:p>
          <a:p>
            <a:pPr marL="257175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  <a:cs typeface="Times New Roman" panose="02020603050405020304" pitchFamily="18" charset="0"/>
              </a:rPr>
              <a:t>Many toxic and flammable compounds produced during thermal runaway</a:t>
            </a:r>
          </a:p>
          <a:p>
            <a:pPr eaLnBrk="1" hangingPunct="1">
              <a:defRPr/>
            </a:pPr>
            <a:endParaRPr lang="en-GB" sz="2000" dirty="0">
              <a:latin typeface="+mn-lt"/>
              <a:cs typeface="Times New Roman" panose="02020603050405020304" pitchFamily="18" charset="0"/>
            </a:endParaRPr>
          </a:p>
          <a:p>
            <a:pPr marL="257175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  <a:cs typeface="Times New Roman" panose="02020603050405020304" pitchFamily="18" charset="0"/>
              </a:rPr>
              <a:t>Fires burn for much longer, require large volumes of water and can reignite hours, days or even weeks later, and do so several times </a:t>
            </a:r>
          </a:p>
          <a:p>
            <a:pPr eaLnBrk="1" hangingPunct="1">
              <a:defRPr/>
            </a:pPr>
            <a:endParaRPr lang="en-GB" sz="2000" dirty="0">
              <a:latin typeface="+mn-lt"/>
              <a:cs typeface="Times New Roman" panose="02020603050405020304" pitchFamily="18" charset="0"/>
            </a:endParaRPr>
          </a:p>
          <a:p>
            <a:pPr marL="257175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  <a:cs typeface="Times New Roman" panose="02020603050405020304" pitchFamily="18" charset="0"/>
              </a:rPr>
              <a:t>Stranded electrical energy – electric shock, electrocution, arc flash explosion</a:t>
            </a:r>
          </a:p>
        </p:txBody>
      </p:sp>
    </p:spTree>
  </p:cSld>
  <p:clrMapOvr>
    <a:masterClrMapping/>
  </p:clrMapOvr>
  <p:transition spd="slow" advTm="1020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4B3CF7-DC7E-4B44-B114-573198CB75CD}"/>
              </a:ext>
            </a:extLst>
          </p:cNvPr>
          <p:cNvSpPr txBox="1"/>
          <p:nvPr/>
        </p:nvSpPr>
        <p:spPr>
          <a:xfrm>
            <a:off x="2758440" y="457200"/>
            <a:ext cx="371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Human Costs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7D566-8965-4357-997D-76B28DCC761E}"/>
              </a:ext>
            </a:extLst>
          </p:cNvPr>
          <p:cNvSpPr txBox="1"/>
          <p:nvPr/>
        </p:nvSpPr>
        <p:spPr>
          <a:xfrm>
            <a:off x="769620" y="1264920"/>
            <a:ext cx="8039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Burns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Evacuation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Skin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Respiratory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Firefighting Operations.</a:t>
            </a:r>
          </a:p>
        </p:txBody>
      </p:sp>
    </p:spTree>
    <p:extLst>
      <p:ext uri="{BB962C8B-B14F-4D97-AF65-F5344CB8AC3E}">
        <p14:creationId xmlns:p14="http://schemas.microsoft.com/office/powerpoint/2010/main" val="148153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147D8604-AF36-7F60-925E-3F356A33F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400" b="1" dirty="0"/>
              <a:t>Economic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2BC3E-E6B2-1294-8728-75A047A50D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0540" y="874712"/>
            <a:ext cx="8229600" cy="3394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altLang="en-US" sz="2000" dirty="0"/>
              <a:t> </a:t>
            </a:r>
            <a:r>
              <a:rPr lang="en-GB" altLang="en-US" sz="2000" b="1" dirty="0"/>
              <a:t>“</a:t>
            </a:r>
            <a:r>
              <a:rPr lang="en-GB" altLang="en-US" sz="2000" b="1" i="1" dirty="0"/>
              <a:t>Cutting Lithium Ion Battery Fires in the Waste Industry” – </a:t>
            </a:r>
            <a:r>
              <a:rPr lang="en-GB" altLang="en-US" sz="2000" b="1" dirty="0"/>
              <a:t>(Eunomia Research and Consulting, 2021)</a:t>
            </a:r>
          </a:p>
          <a:p>
            <a:pPr marL="0" indent="0">
              <a:buNone/>
            </a:pPr>
            <a:endParaRPr lang="en-GB" altLang="en-US" sz="2000" b="1" dirty="0"/>
          </a:p>
          <a:p>
            <a:r>
              <a:rPr lang="en-GB" altLang="en-US" sz="2000" dirty="0"/>
              <a:t>48% of fires in the waste industry can be attributed to zombie batteries</a:t>
            </a:r>
          </a:p>
          <a:p>
            <a:r>
              <a:rPr lang="en-GB" altLang="en-US" sz="2000" dirty="0"/>
              <a:t>Approx. 201 fires each year</a:t>
            </a:r>
          </a:p>
          <a:p>
            <a:r>
              <a:rPr lang="en-GB" altLang="en-US" sz="2000" dirty="0"/>
              <a:t>Overall annual UK cost - £158 million</a:t>
            </a:r>
          </a:p>
          <a:p>
            <a:pPr lvl="1"/>
            <a:r>
              <a:rPr lang="en-GB" altLang="en-US" sz="1800" dirty="0"/>
              <a:t>Waste Operators – 90%</a:t>
            </a:r>
          </a:p>
          <a:p>
            <a:pPr lvl="1"/>
            <a:r>
              <a:rPr lang="en-GB" altLang="en-US" sz="1800" dirty="0"/>
              <a:t>FRS – 4%</a:t>
            </a:r>
          </a:p>
          <a:p>
            <a:pPr lvl="1"/>
            <a:r>
              <a:rPr lang="en-GB" altLang="en-US" sz="1800" dirty="0"/>
              <a:t>Environment – 5%</a:t>
            </a:r>
          </a:p>
          <a:p>
            <a:pPr lvl="1"/>
            <a:r>
              <a:rPr lang="en-GB" altLang="en-US" sz="1800" dirty="0"/>
              <a:t>Community – 1%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2B4A685E-9F7D-6B13-E774-EB0657540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72016844-A210-6366-CCC5-438FCFBB0A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79"/>
          <a:stretch/>
        </p:blipFill>
        <p:spPr bwMode="auto">
          <a:xfrm>
            <a:off x="1084263" y="743585"/>
            <a:ext cx="6769100" cy="30054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628267-AC38-46AE-B801-1A31B35DE956}"/>
              </a:ext>
            </a:extLst>
          </p:cNvPr>
          <p:cNvSpPr txBox="1"/>
          <p:nvPr/>
        </p:nvSpPr>
        <p:spPr>
          <a:xfrm>
            <a:off x="1211580" y="3863340"/>
            <a:ext cx="11963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Credit: BBC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B003-0D3B-4DAB-BFAA-0B3DBB51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Reducing the Risk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957256-8694-40E3-8F79-108AA7444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104" t="40411" r="12872" b="23779"/>
          <a:stretch/>
        </p:blipFill>
        <p:spPr>
          <a:xfrm>
            <a:off x="1463041" y="895348"/>
            <a:ext cx="6141720" cy="1489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AA4284-35DE-42D9-89B4-69974A838581}"/>
              </a:ext>
            </a:extLst>
          </p:cNvPr>
          <p:cNvSpPr txBox="1"/>
          <p:nvPr/>
        </p:nvSpPr>
        <p:spPr>
          <a:xfrm>
            <a:off x="868680" y="2571750"/>
            <a:ext cx="746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Publicising and promotion of safe disposal methods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Amplification of key safety messaging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Site engagement with SFRS for operational intelligence gathering.</a:t>
            </a:r>
          </a:p>
        </p:txBody>
      </p:sp>
    </p:spTree>
    <p:extLst>
      <p:ext uri="{BB962C8B-B14F-4D97-AF65-F5344CB8AC3E}">
        <p14:creationId xmlns:p14="http://schemas.microsoft.com/office/powerpoint/2010/main" val="236497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A3CB93-E7B0-45D7-8B5A-060B40FED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" y="53340"/>
            <a:ext cx="3586206" cy="44805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B0924-7562-4819-ABE7-86DF82C0F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780" y="201931"/>
            <a:ext cx="4732020" cy="339447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hlinkClick r:id="rId3"/>
              </a:rPr>
              <a:t>Zero Waste Scotland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hlinkClick r:id="rId4"/>
              </a:rPr>
              <a:t>Take Charge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8BC9B8-DC02-45F2-8C71-31318FBB9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46" y="53340"/>
            <a:ext cx="364998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8739-84B4-4B4F-AB27-92946561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F5222-1A87-40AA-B91E-4CC7AEEB6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5379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CF1A2-B32A-4D6B-AE77-9FACA843E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C28DE-3FD0-4C3E-879B-3D29C3E55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1159"/>
            <a:ext cx="8229600" cy="2933463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/>
              <a:t>SC Leslie Mason</a:t>
            </a:r>
          </a:p>
          <a:p>
            <a:pPr marL="0" indent="0" algn="ctr">
              <a:buNone/>
            </a:pPr>
            <a:r>
              <a:rPr lang="en-GB" sz="2400" dirty="0"/>
              <a:t>Operations Function</a:t>
            </a:r>
          </a:p>
          <a:p>
            <a:pPr marL="0" indent="0" algn="ctr">
              <a:buNone/>
            </a:pPr>
            <a:r>
              <a:rPr lang="en-GB" sz="2400" dirty="0"/>
              <a:t>Scottish Fire and Rescue Service</a:t>
            </a:r>
          </a:p>
        </p:txBody>
      </p:sp>
    </p:spTree>
    <p:extLst>
      <p:ext uri="{BB962C8B-B14F-4D97-AF65-F5344CB8AC3E}">
        <p14:creationId xmlns:p14="http://schemas.microsoft.com/office/powerpoint/2010/main" val="354778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25160E-342D-4645-BF80-FB9069D8E893}"/>
              </a:ext>
            </a:extLst>
          </p:cNvPr>
          <p:cNvSpPr txBox="1"/>
          <p:nvPr/>
        </p:nvSpPr>
        <p:spPr>
          <a:xfrm>
            <a:off x="2583180" y="411480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Zombie Batteries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72DE8-55D6-4AF7-A714-6BC6F1FD9C97}"/>
              </a:ext>
            </a:extLst>
          </p:cNvPr>
          <p:cNvSpPr txBox="1"/>
          <p:nvPr/>
        </p:nvSpPr>
        <p:spPr>
          <a:xfrm>
            <a:off x="716280" y="1294477"/>
            <a:ext cx="7818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‘Dud’ batteries thrown away in general waste or improperly recycled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May become damaged during collection, storing or processing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Ignition and/or explosion may occur within battery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Firespread</a:t>
            </a:r>
            <a:r>
              <a:rPr lang="en-GB" sz="2000" dirty="0"/>
              <a:t> to adjacent materials and buildings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Risk to employees, public and emergency responders (on and off site).</a:t>
            </a:r>
          </a:p>
        </p:txBody>
      </p:sp>
    </p:spTree>
    <p:extLst>
      <p:ext uri="{BB962C8B-B14F-4D97-AF65-F5344CB8AC3E}">
        <p14:creationId xmlns:p14="http://schemas.microsoft.com/office/powerpoint/2010/main" val="312492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1E0C7-AD4C-4BF6-A204-505545B11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00" t="38222" r="29250" b="34667"/>
          <a:stretch/>
        </p:blipFill>
        <p:spPr>
          <a:xfrm>
            <a:off x="1455420" y="1127760"/>
            <a:ext cx="6339840" cy="2606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A1A42B-F17C-474C-8B3B-52D2B189AA1D}"/>
              </a:ext>
            </a:extLst>
          </p:cNvPr>
          <p:cNvSpPr txBox="1"/>
          <p:nvPr/>
        </p:nvSpPr>
        <p:spPr>
          <a:xfrm>
            <a:off x="1455420" y="381762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Credit: Eunomia</a:t>
            </a:r>
          </a:p>
        </p:txBody>
      </p:sp>
    </p:spTree>
    <p:extLst>
      <p:ext uri="{BB962C8B-B14F-4D97-AF65-F5344CB8AC3E}">
        <p14:creationId xmlns:p14="http://schemas.microsoft.com/office/powerpoint/2010/main" val="80133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E11AB-3402-4BD5-8E9E-4DB311807BD2}"/>
              </a:ext>
            </a:extLst>
          </p:cNvPr>
          <p:cNvSpPr txBox="1"/>
          <p:nvPr/>
        </p:nvSpPr>
        <p:spPr bwMode="auto">
          <a:xfrm>
            <a:off x="2578100" y="1363663"/>
            <a:ext cx="40465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2400" b="1" dirty="0">
                <a:latin typeface="+mn-lt"/>
                <a:cs typeface="Times New Roman" panose="02020603050405020304" pitchFamily="18" charset="0"/>
              </a:rPr>
              <a:t>What is a Lithium Ion Battery?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7B4B61-1394-4685-81D5-3B36280FF681}"/>
              </a:ext>
            </a:extLst>
          </p:cNvPr>
          <p:cNvSpPr txBox="1"/>
          <p:nvPr/>
        </p:nvSpPr>
        <p:spPr>
          <a:xfrm>
            <a:off x="80963" y="2743200"/>
            <a:ext cx="4386262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GB" sz="15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DBAE355C-3E87-2C49-321C-149150595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7" t="19830" r="13722" b="8961"/>
          <a:stretch>
            <a:fillRect/>
          </a:stretch>
        </p:blipFill>
        <p:spPr bwMode="auto">
          <a:xfrm>
            <a:off x="552450" y="287338"/>
            <a:ext cx="8272463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02974-7491-40F1-A076-44A24171E1C8}"/>
              </a:ext>
            </a:extLst>
          </p:cNvPr>
          <p:cNvSpPr txBox="1"/>
          <p:nvPr/>
        </p:nvSpPr>
        <p:spPr>
          <a:xfrm>
            <a:off x="3322320" y="731520"/>
            <a:ext cx="275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Battery Types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D1A117-542A-47B4-BEA2-3677E997463D}"/>
              </a:ext>
            </a:extLst>
          </p:cNvPr>
          <p:cNvSpPr txBox="1"/>
          <p:nvPr/>
        </p:nvSpPr>
        <p:spPr>
          <a:xfrm>
            <a:off x="441960" y="1379220"/>
            <a:ext cx="7246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Cylindrical (larger than AA battery)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Pouch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Prismatic (Rectangular shaped).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505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AA9DAB-2392-4855-9BE6-0B228B93B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60" y="845820"/>
            <a:ext cx="6050280" cy="26136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225C68-967D-43B8-817C-AF7E36E63F59}"/>
              </a:ext>
            </a:extLst>
          </p:cNvPr>
          <p:cNvSpPr txBox="1"/>
          <p:nvPr/>
        </p:nvSpPr>
        <p:spPr>
          <a:xfrm>
            <a:off x="1607820" y="3604260"/>
            <a:ext cx="1554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Credit: Viridor/SFRS</a:t>
            </a:r>
          </a:p>
        </p:txBody>
      </p:sp>
    </p:spTree>
    <p:extLst>
      <p:ext uri="{BB962C8B-B14F-4D97-AF65-F5344CB8AC3E}">
        <p14:creationId xmlns:p14="http://schemas.microsoft.com/office/powerpoint/2010/main" val="236522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64EA0B-6376-4592-830B-9D357074464C}"/>
              </a:ext>
            </a:extLst>
          </p:cNvPr>
          <p:cNvSpPr txBox="1"/>
          <p:nvPr/>
        </p:nvSpPr>
        <p:spPr bwMode="auto">
          <a:xfrm>
            <a:off x="223838" y="443865"/>
            <a:ext cx="8740775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GB" b="1" i="1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GB" sz="2400" b="1" dirty="0">
                <a:latin typeface="+mn-lt"/>
                <a:cs typeface="Times New Roman" panose="02020603050405020304" pitchFamily="18" charset="0"/>
              </a:rPr>
              <a:t>Positives:</a:t>
            </a:r>
          </a:p>
          <a:p>
            <a:pPr eaLnBrk="1" hangingPunct="1">
              <a:defRPr/>
            </a:pPr>
            <a:endParaRPr lang="en-GB" b="1" dirty="0">
              <a:latin typeface="+mn-lt"/>
              <a:cs typeface="Times New Roman" panose="02020603050405020304" pitchFamily="18" charset="0"/>
            </a:endParaRPr>
          </a:p>
          <a:p>
            <a:pPr marL="257175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  <a:cs typeface="Times New Roman" panose="02020603050405020304" pitchFamily="18" charset="0"/>
              </a:rPr>
              <a:t>Large energy in very small space (e.g. 1/10</a:t>
            </a:r>
            <a:r>
              <a:rPr lang="en-GB" sz="2000" baseline="30000" dirty="0">
                <a:latin typeface="+mn-lt"/>
                <a:cs typeface="Times New Roman" panose="02020603050405020304" pitchFamily="18" charset="0"/>
              </a:rPr>
              <a:t>th</a:t>
            </a:r>
            <a:r>
              <a:rPr lang="en-GB" sz="2000" dirty="0">
                <a:latin typeface="+mn-lt"/>
                <a:cs typeface="Times New Roman" panose="02020603050405020304" pitchFamily="18" charset="0"/>
              </a:rPr>
              <a:t> of space required compared to lead acid battery)</a:t>
            </a:r>
          </a:p>
          <a:p>
            <a:pPr marL="257175" indent="-257175" eaLnBrk="1" hangingPunct="1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+mn-lt"/>
              <a:cs typeface="Times New Roman" panose="02020603050405020304" pitchFamily="18" charset="0"/>
            </a:endParaRPr>
          </a:p>
          <a:p>
            <a:pPr marL="257175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  <a:cs typeface="Times New Roman" panose="02020603050405020304" pitchFamily="18" charset="0"/>
              </a:rPr>
              <a:t>Rechargeable</a:t>
            </a:r>
          </a:p>
          <a:p>
            <a:pPr eaLnBrk="1" hangingPunct="1">
              <a:defRPr/>
            </a:pPr>
            <a:endParaRPr lang="en-GB" sz="2000" dirty="0">
              <a:latin typeface="+mn-lt"/>
              <a:cs typeface="Times New Roman" panose="02020603050405020304" pitchFamily="18" charset="0"/>
            </a:endParaRPr>
          </a:p>
          <a:p>
            <a:pPr marL="257175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  <a:cs typeface="Times New Roman" panose="02020603050405020304" pitchFamily="18" charset="0"/>
              </a:rPr>
              <a:t>Greater energy density than other batteries.</a:t>
            </a:r>
          </a:p>
          <a:p>
            <a:pPr eaLnBrk="1" hangingPunct="1">
              <a:defRPr/>
            </a:pPr>
            <a:endParaRPr lang="en-GB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554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F3565369A63744A4B45F5B400FA06D" ma:contentTypeVersion="15" ma:contentTypeDescription="Create a new document." ma:contentTypeScope="" ma:versionID="c86cf10491bd15030dcede702a423d50">
  <xsd:schema xmlns:xsd="http://www.w3.org/2001/XMLSchema" xmlns:xs="http://www.w3.org/2001/XMLSchema" xmlns:p="http://schemas.microsoft.com/office/2006/metadata/properties" xmlns:ns3="917af757-9bbf-410a-b9eb-bcaa1fccb5bf" xmlns:ns4="79c03ce9-dad2-4de9-a217-a2c0f70163aa" targetNamespace="http://schemas.microsoft.com/office/2006/metadata/properties" ma:root="true" ma:fieldsID="3ab91a13b4a200d1b5e3d0def7b76e79" ns3:_="" ns4:_="">
    <xsd:import namespace="917af757-9bbf-410a-b9eb-bcaa1fccb5bf"/>
    <xsd:import namespace="79c03ce9-dad2-4de9-a217-a2c0f70163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7af757-9bbf-410a-b9eb-bcaa1fccb5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c03ce9-dad2-4de9-a217-a2c0f70163a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17af757-9bbf-410a-b9eb-bcaa1fccb5b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CD7929-81EE-4B67-B721-412EB3F96B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7af757-9bbf-410a-b9eb-bcaa1fccb5bf"/>
    <ds:schemaRef ds:uri="79c03ce9-dad2-4de9-a217-a2c0f7016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935E11-A1A1-480D-B05D-DC3482677FE9}">
  <ds:schemaRefs>
    <ds:schemaRef ds:uri="http://schemas.openxmlformats.org/package/2006/metadata/core-properties"/>
    <ds:schemaRef ds:uri="http://schemas.microsoft.com/office/infopath/2007/PartnerControls"/>
    <ds:schemaRef ds:uri="79c03ce9-dad2-4de9-a217-a2c0f70163aa"/>
    <ds:schemaRef ds:uri="http://www.w3.org/XML/1998/namespace"/>
    <ds:schemaRef ds:uri="http://schemas.microsoft.com/office/2006/metadata/properties"/>
    <ds:schemaRef ds:uri="917af757-9bbf-410a-b9eb-bcaa1fccb5bf"/>
    <ds:schemaRef ds:uri="http://schemas.microsoft.com/office/2006/documentManagement/types"/>
    <ds:schemaRef ds:uri="http://purl.org/dc/dcmitype/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8718532-FB18-4184-9AAA-58C98970DE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396</Words>
  <Application>Microsoft Office PowerPoint</Application>
  <PresentationFormat>On-screen Show (16:9)</PresentationFormat>
  <Paragraphs>84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Costs</vt:lpstr>
      <vt:lpstr>PowerPoint Presentation</vt:lpstr>
      <vt:lpstr>Reducing the Risk</vt:lpstr>
      <vt:lpstr>PowerPoint Presentation</vt:lpstr>
      <vt:lpstr>PowerPoint Presentation</vt:lpstr>
    </vt:vector>
  </TitlesOfParts>
  <Company>Strathclyde Fire &amp; Rescue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Blass</dc:creator>
  <cp:lastModifiedBy>Mason, Leslie</cp:lastModifiedBy>
  <cp:revision>102</cp:revision>
  <dcterms:created xsi:type="dcterms:W3CDTF">2017-02-07T12:41:09Z</dcterms:created>
  <dcterms:modified xsi:type="dcterms:W3CDTF">2023-02-05T21:27:26Z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0x01010054F3565369A63744A4B45F5B400FA06D</vt:lpwstr>
  </property>
</Properties>
</file>