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301" r:id="rId4"/>
    <p:sldId id="260" r:id="rId5"/>
    <p:sldId id="259" r:id="rId6"/>
    <p:sldId id="258" r:id="rId7"/>
    <p:sldId id="261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794D4-81E2-4985-A72B-C2C20A5109EC}" v="1" dt="2022-05-30T13:31:23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552" autoAdjust="0"/>
  </p:normalViewPr>
  <p:slideViewPr>
    <p:cSldViewPr>
      <p:cViewPr varScale="1">
        <p:scale>
          <a:sx n="34" d="100"/>
          <a:sy n="34" d="100"/>
        </p:scale>
        <p:origin x="22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rskine" userId="35700926-1f7f-4c1d-9d02-aafcf6356bb7" providerId="ADAL" clId="{7B3E25D2-437A-492B-A772-FD2B4DFEA92A}"/>
    <pc:docChg chg="modSld">
      <pc:chgData name="Laura Erskine" userId="35700926-1f7f-4c1d-9d02-aafcf6356bb7" providerId="ADAL" clId="{7B3E25D2-437A-492B-A772-FD2B4DFEA92A}" dt="2022-05-30T13:29:50.450" v="13" actId="20577"/>
      <pc:docMkLst>
        <pc:docMk/>
      </pc:docMkLst>
      <pc:sldChg chg="modNotesTx">
        <pc:chgData name="Laura Erskine" userId="35700926-1f7f-4c1d-9d02-aafcf6356bb7" providerId="ADAL" clId="{7B3E25D2-437A-492B-A772-FD2B4DFEA92A}" dt="2022-05-30T13:29:01.085" v="1" actId="20577"/>
        <pc:sldMkLst>
          <pc:docMk/>
          <pc:sldMk cId="0" sldId="257"/>
        </pc:sldMkLst>
      </pc:sldChg>
      <pc:sldChg chg="modNotesTx">
        <pc:chgData name="Laura Erskine" userId="35700926-1f7f-4c1d-9d02-aafcf6356bb7" providerId="ADAL" clId="{7B3E25D2-437A-492B-A772-FD2B4DFEA92A}" dt="2022-05-30T13:29:15.645" v="5" actId="5793"/>
        <pc:sldMkLst>
          <pc:docMk/>
          <pc:sldMk cId="0" sldId="258"/>
        </pc:sldMkLst>
      </pc:sldChg>
      <pc:sldChg chg="modNotesTx">
        <pc:chgData name="Laura Erskine" userId="35700926-1f7f-4c1d-9d02-aafcf6356bb7" providerId="ADAL" clId="{7B3E25D2-437A-492B-A772-FD2B4DFEA92A}" dt="2022-05-30T13:28:57.607" v="0" actId="20577"/>
        <pc:sldMkLst>
          <pc:docMk/>
          <pc:sldMk cId="0" sldId="259"/>
        </pc:sldMkLst>
      </pc:sldChg>
      <pc:sldChg chg="modNotesTx">
        <pc:chgData name="Laura Erskine" userId="35700926-1f7f-4c1d-9d02-aafcf6356bb7" providerId="ADAL" clId="{7B3E25D2-437A-492B-A772-FD2B4DFEA92A}" dt="2022-05-30T13:29:08.912" v="3" actId="20577"/>
        <pc:sldMkLst>
          <pc:docMk/>
          <pc:sldMk cId="1439091983" sldId="260"/>
        </pc:sldMkLst>
      </pc:sldChg>
      <pc:sldChg chg="modNotesTx">
        <pc:chgData name="Laura Erskine" userId="35700926-1f7f-4c1d-9d02-aafcf6356bb7" providerId="ADAL" clId="{7B3E25D2-437A-492B-A772-FD2B4DFEA92A}" dt="2022-05-30T13:29:17.989" v="6" actId="20577"/>
        <pc:sldMkLst>
          <pc:docMk/>
          <pc:sldMk cId="2339802991" sldId="261"/>
        </pc:sldMkLst>
      </pc:sldChg>
      <pc:sldChg chg="modNotesTx">
        <pc:chgData name="Laura Erskine" userId="35700926-1f7f-4c1d-9d02-aafcf6356bb7" providerId="ADAL" clId="{7B3E25D2-437A-492B-A772-FD2B4DFEA92A}" dt="2022-05-30T13:29:41.723" v="10" actId="20577"/>
        <pc:sldMkLst>
          <pc:docMk/>
          <pc:sldMk cId="1146768428" sldId="262"/>
        </pc:sldMkLst>
      </pc:sldChg>
      <pc:sldChg chg="modNotesTx">
        <pc:chgData name="Laura Erskine" userId="35700926-1f7f-4c1d-9d02-aafcf6356bb7" providerId="ADAL" clId="{7B3E25D2-437A-492B-A772-FD2B4DFEA92A}" dt="2022-05-30T13:29:23.221" v="8" actId="20577"/>
        <pc:sldMkLst>
          <pc:docMk/>
          <pc:sldMk cId="2764539245" sldId="263"/>
        </pc:sldMkLst>
      </pc:sldChg>
      <pc:sldChg chg="modNotesTx">
        <pc:chgData name="Laura Erskine" userId="35700926-1f7f-4c1d-9d02-aafcf6356bb7" providerId="ADAL" clId="{7B3E25D2-437A-492B-A772-FD2B4DFEA92A}" dt="2022-05-30T13:29:29.306" v="9" actId="20577"/>
        <pc:sldMkLst>
          <pc:docMk/>
          <pc:sldMk cId="1632392691" sldId="264"/>
        </pc:sldMkLst>
      </pc:sldChg>
      <pc:sldChg chg="modNotesTx">
        <pc:chgData name="Laura Erskine" userId="35700926-1f7f-4c1d-9d02-aafcf6356bb7" providerId="ADAL" clId="{7B3E25D2-437A-492B-A772-FD2B4DFEA92A}" dt="2022-05-30T13:29:50.450" v="13" actId="20577"/>
        <pc:sldMkLst>
          <pc:docMk/>
          <pc:sldMk cId="1398122828" sldId="265"/>
        </pc:sldMkLst>
      </pc:sldChg>
      <pc:sldChg chg="modNotesTx">
        <pc:chgData name="Laura Erskine" userId="35700926-1f7f-4c1d-9d02-aafcf6356bb7" providerId="ADAL" clId="{7B3E25D2-437A-492B-A772-FD2B4DFEA92A}" dt="2022-05-30T13:29:05.970" v="2" actId="20577"/>
        <pc:sldMkLst>
          <pc:docMk/>
          <pc:sldMk cId="1832907837" sldId="301"/>
        </pc:sldMkLst>
      </pc:sldChg>
    </pc:docChg>
  </pc:docChgLst>
  <pc:docChgLst>
    <pc:chgData name="Laura Erskine" userId="35700926-1f7f-4c1d-9d02-aafcf6356bb7" providerId="ADAL" clId="{5BE794D4-81E2-4985-A72B-C2C20A5109EC}"/>
    <pc:docChg chg="custSel modSld">
      <pc:chgData name="Laura Erskine" userId="35700926-1f7f-4c1d-9d02-aafcf6356bb7" providerId="ADAL" clId="{5BE794D4-81E2-4985-A72B-C2C20A5109EC}" dt="2022-05-30T13:32:33.372" v="8" actId="478"/>
      <pc:docMkLst>
        <pc:docMk/>
      </pc:docMkLst>
      <pc:sldChg chg="delSp mod delAnim">
        <pc:chgData name="Laura Erskine" userId="35700926-1f7f-4c1d-9d02-aafcf6356bb7" providerId="ADAL" clId="{5BE794D4-81E2-4985-A72B-C2C20A5109EC}" dt="2022-05-30T13:31:02.743" v="0" actId="478"/>
        <pc:sldMkLst>
          <pc:docMk/>
          <pc:sldMk cId="0" sldId="257"/>
        </pc:sldMkLst>
        <pc:picChg chg="del">
          <ac:chgData name="Laura Erskine" userId="35700926-1f7f-4c1d-9d02-aafcf6356bb7" providerId="ADAL" clId="{5BE794D4-81E2-4985-A72B-C2C20A5109EC}" dt="2022-05-30T13:31:02.743" v="0" actId="478"/>
          <ac:picMkLst>
            <pc:docMk/>
            <pc:sldMk cId="0" sldId="257"/>
            <ac:picMk id="4" creationId="{C2DEB9E0-4078-4FA8-A198-9CD6E191FAB3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12.387" v="3" actId="478"/>
        <pc:sldMkLst>
          <pc:docMk/>
          <pc:sldMk cId="0" sldId="258"/>
        </pc:sldMkLst>
        <pc:picChg chg="del">
          <ac:chgData name="Laura Erskine" userId="35700926-1f7f-4c1d-9d02-aafcf6356bb7" providerId="ADAL" clId="{5BE794D4-81E2-4985-A72B-C2C20A5109EC}" dt="2022-05-30T13:32:12.387" v="3" actId="478"/>
          <ac:picMkLst>
            <pc:docMk/>
            <pc:sldMk cId="0" sldId="258"/>
            <ac:picMk id="12" creationId="{4BE30BDD-1AC3-4722-97CC-B979B2A11D58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02.856" v="2" actId="478"/>
        <pc:sldMkLst>
          <pc:docMk/>
          <pc:sldMk cId="0" sldId="259"/>
        </pc:sldMkLst>
        <pc:picChg chg="del">
          <ac:chgData name="Laura Erskine" userId="35700926-1f7f-4c1d-9d02-aafcf6356bb7" providerId="ADAL" clId="{5BE794D4-81E2-4985-A72B-C2C20A5109EC}" dt="2022-05-30T13:32:02.856" v="2" actId="478"/>
          <ac:picMkLst>
            <pc:docMk/>
            <pc:sldMk cId="0" sldId="259"/>
            <ac:picMk id="4" creationId="{0E61FABE-36C9-4C3E-AF98-7D41EF414F37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1:23.828" v="1" actId="478"/>
        <pc:sldMkLst>
          <pc:docMk/>
          <pc:sldMk cId="1439091983" sldId="260"/>
        </pc:sldMkLst>
        <pc:picChg chg="del">
          <ac:chgData name="Laura Erskine" userId="35700926-1f7f-4c1d-9d02-aafcf6356bb7" providerId="ADAL" clId="{5BE794D4-81E2-4985-A72B-C2C20A5109EC}" dt="2022-05-30T13:31:23.828" v="1" actId="478"/>
          <ac:picMkLst>
            <pc:docMk/>
            <pc:sldMk cId="1439091983" sldId="260"/>
            <ac:picMk id="6" creationId="{B01E6D62-2C63-4A8A-A32F-01AA0FE5D02D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15.203" v="4" actId="478"/>
        <pc:sldMkLst>
          <pc:docMk/>
          <pc:sldMk cId="2339802991" sldId="261"/>
        </pc:sldMkLst>
        <pc:picChg chg="del">
          <ac:chgData name="Laura Erskine" userId="35700926-1f7f-4c1d-9d02-aafcf6356bb7" providerId="ADAL" clId="{5BE794D4-81E2-4985-A72B-C2C20A5109EC}" dt="2022-05-30T13:32:15.203" v="4" actId="478"/>
          <ac:picMkLst>
            <pc:docMk/>
            <pc:sldMk cId="2339802991" sldId="261"/>
            <ac:picMk id="7" creationId="{5DBF4D7B-6DCE-4A0A-BE6A-302BB0311B85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28.318" v="7" actId="478"/>
        <pc:sldMkLst>
          <pc:docMk/>
          <pc:sldMk cId="1146768428" sldId="262"/>
        </pc:sldMkLst>
        <pc:picChg chg="del">
          <ac:chgData name="Laura Erskine" userId="35700926-1f7f-4c1d-9d02-aafcf6356bb7" providerId="ADAL" clId="{5BE794D4-81E2-4985-A72B-C2C20A5109EC}" dt="2022-05-30T13:32:28.318" v="7" actId="478"/>
          <ac:picMkLst>
            <pc:docMk/>
            <pc:sldMk cId="1146768428" sldId="262"/>
            <ac:picMk id="17" creationId="{F68FCB44-21A9-4063-8159-D74A977BFD98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20.644" v="5" actId="478"/>
        <pc:sldMkLst>
          <pc:docMk/>
          <pc:sldMk cId="2764539245" sldId="263"/>
        </pc:sldMkLst>
        <pc:picChg chg="del">
          <ac:chgData name="Laura Erskine" userId="35700926-1f7f-4c1d-9d02-aafcf6356bb7" providerId="ADAL" clId="{5BE794D4-81E2-4985-A72B-C2C20A5109EC}" dt="2022-05-30T13:32:20.644" v="5" actId="478"/>
          <ac:picMkLst>
            <pc:docMk/>
            <pc:sldMk cId="2764539245" sldId="263"/>
            <ac:picMk id="8" creationId="{20E0A1BF-074E-4300-856D-5E75F2B98D60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23.656" v="6" actId="478"/>
        <pc:sldMkLst>
          <pc:docMk/>
          <pc:sldMk cId="1632392691" sldId="264"/>
        </pc:sldMkLst>
        <pc:picChg chg="del">
          <ac:chgData name="Laura Erskine" userId="35700926-1f7f-4c1d-9d02-aafcf6356bb7" providerId="ADAL" clId="{5BE794D4-81E2-4985-A72B-C2C20A5109EC}" dt="2022-05-30T13:32:23.656" v="6" actId="478"/>
          <ac:picMkLst>
            <pc:docMk/>
            <pc:sldMk cId="1632392691" sldId="264"/>
            <ac:picMk id="4" creationId="{6B0DB5E2-F801-4EF4-9293-6F0982D1222D}"/>
          </ac:picMkLst>
        </pc:picChg>
      </pc:sldChg>
      <pc:sldChg chg="delSp mod delAnim">
        <pc:chgData name="Laura Erskine" userId="35700926-1f7f-4c1d-9d02-aafcf6356bb7" providerId="ADAL" clId="{5BE794D4-81E2-4985-A72B-C2C20A5109EC}" dt="2022-05-30T13:32:33.372" v="8" actId="478"/>
        <pc:sldMkLst>
          <pc:docMk/>
          <pc:sldMk cId="1398122828" sldId="265"/>
        </pc:sldMkLst>
        <pc:picChg chg="del">
          <ac:chgData name="Laura Erskine" userId="35700926-1f7f-4c1d-9d02-aafcf6356bb7" providerId="ADAL" clId="{5BE794D4-81E2-4985-A72B-C2C20A5109EC}" dt="2022-05-30T13:32:33.372" v="8" actId="478"/>
          <ac:picMkLst>
            <pc:docMk/>
            <pc:sldMk cId="1398122828" sldId="265"/>
            <ac:picMk id="5" creationId="{428D70D2-E3FF-4529-8A9D-D110D3B563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0FCE-B61B-4589-AA45-C080498B6B22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DE5B1-3A9C-4415-91C2-E4F71280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9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6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  <a:p>
            <a:endParaRPr lang="en-GB" u="none" dirty="0"/>
          </a:p>
          <a:p>
            <a:pPr marL="0" indent="0">
              <a:buNone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F99EA-92DD-4127-AC64-7860277EF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5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0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3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1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7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DE5B1-3A9C-4415-91C2-E4F7128080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0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36" y="4174231"/>
            <a:ext cx="5686400" cy="86409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112" y="496632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06" y="476672"/>
            <a:ext cx="40815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 userDrawn="1"/>
        </p:nvSpPr>
        <p:spPr>
          <a:xfrm>
            <a:off x="467544" y="6269360"/>
            <a:ext cx="8136904" cy="183976"/>
          </a:xfrm>
          <a:custGeom>
            <a:avLst/>
            <a:gdLst>
              <a:gd name="connsiteX0" fmla="*/ 0 w 7461849"/>
              <a:gd name="connsiteY0" fmla="*/ 307675 h 346494"/>
              <a:gd name="connsiteX1" fmla="*/ 2303253 w 7461849"/>
              <a:gd name="connsiteY1" fmla="*/ 5751 h 346494"/>
              <a:gd name="connsiteX2" fmla="*/ 5331125 w 7461849"/>
              <a:gd name="connsiteY2" fmla="*/ 342181 h 346494"/>
              <a:gd name="connsiteX3" fmla="*/ 7461849 w 7461849"/>
              <a:gd name="connsiteY3" fmla="*/ 3163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849" h="346494">
                <a:moveTo>
                  <a:pt x="0" y="307675"/>
                </a:moveTo>
                <a:cubicBezTo>
                  <a:pt x="707366" y="153837"/>
                  <a:pt x="1414732" y="0"/>
                  <a:pt x="2303253" y="5751"/>
                </a:cubicBezTo>
                <a:cubicBezTo>
                  <a:pt x="3191774" y="11502"/>
                  <a:pt x="4471359" y="337868"/>
                  <a:pt x="5331125" y="342181"/>
                </a:cubicBezTo>
                <a:cubicBezTo>
                  <a:pt x="6190891" y="346494"/>
                  <a:pt x="6826370" y="189062"/>
                  <a:pt x="7461849" y="31630"/>
                </a:cubicBezTo>
              </a:path>
            </a:pathLst>
          </a:custGeom>
          <a:noFill/>
          <a:ln w="127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36" y="4174231"/>
            <a:ext cx="5686400" cy="86409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112" y="496632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06" y="476672"/>
            <a:ext cx="40815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 userDrawn="1"/>
        </p:nvSpPr>
        <p:spPr>
          <a:xfrm>
            <a:off x="467544" y="6269360"/>
            <a:ext cx="8136904" cy="183976"/>
          </a:xfrm>
          <a:custGeom>
            <a:avLst/>
            <a:gdLst>
              <a:gd name="connsiteX0" fmla="*/ 0 w 7461849"/>
              <a:gd name="connsiteY0" fmla="*/ 307675 h 346494"/>
              <a:gd name="connsiteX1" fmla="*/ 2303253 w 7461849"/>
              <a:gd name="connsiteY1" fmla="*/ 5751 h 346494"/>
              <a:gd name="connsiteX2" fmla="*/ 5331125 w 7461849"/>
              <a:gd name="connsiteY2" fmla="*/ 342181 h 346494"/>
              <a:gd name="connsiteX3" fmla="*/ 7461849 w 7461849"/>
              <a:gd name="connsiteY3" fmla="*/ 3163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849" h="346494">
                <a:moveTo>
                  <a:pt x="0" y="307675"/>
                </a:moveTo>
                <a:cubicBezTo>
                  <a:pt x="707366" y="153837"/>
                  <a:pt x="1414732" y="0"/>
                  <a:pt x="2303253" y="5751"/>
                </a:cubicBezTo>
                <a:cubicBezTo>
                  <a:pt x="3191774" y="11502"/>
                  <a:pt x="4471359" y="337868"/>
                  <a:pt x="5331125" y="342181"/>
                </a:cubicBezTo>
                <a:cubicBezTo>
                  <a:pt x="6190891" y="346494"/>
                  <a:pt x="6826370" y="189062"/>
                  <a:pt x="7461849" y="31630"/>
                </a:cubicBezTo>
              </a:path>
            </a:pathLst>
          </a:custGeom>
          <a:noFill/>
          <a:ln w="127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6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37854" cy="7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908720"/>
            <a:ext cx="5686400" cy="86409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312" y="198884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text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9E679-900B-A04B-ADCE-57CB30C38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603"/>
            <a:ext cx="9144000" cy="3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3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4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04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0D5AA74-DD55-544D-9805-CDDA16D6E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E11FF-FEBC-5F4C-A320-C032703DE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603"/>
            <a:ext cx="9144000" cy="3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96EE1-D743-B440-B0C7-116767CB4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15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0A56B9-1B71-D140-9615-F978B9699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37854" cy="7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908720"/>
            <a:ext cx="5686400" cy="86409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312" y="198884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text</a:t>
            </a:r>
            <a:endParaRPr lang="en-GB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434808" y="6309320"/>
            <a:ext cx="8241647" cy="144016"/>
          </a:xfrm>
          <a:custGeom>
            <a:avLst/>
            <a:gdLst>
              <a:gd name="connsiteX0" fmla="*/ 0 w 7461849"/>
              <a:gd name="connsiteY0" fmla="*/ 307675 h 346494"/>
              <a:gd name="connsiteX1" fmla="*/ 2303253 w 7461849"/>
              <a:gd name="connsiteY1" fmla="*/ 5751 h 346494"/>
              <a:gd name="connsiteX2" fmla="*/ 5331125 w 7461849"/>
              <a:gd name="connsiteY2" fmla="*/ 342181 h 346494"/>
              <a:gd name="connsiteX3" fmla="*/ 7461849 w 7461849"/>
              <a:gd name="connsiteY3" fmla="*/ 3163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849" h="346494">
                <a:moveTo>
                  <a:pt x="0" y="307675"/>
                </a:moveTo>
                <a:cubicBezTo>
                  <a:pt x="707366" y="153837"/>
                  <a:pt x="1414732" y="0"/>
                  <a:pt x="2303253" y="5751"/>
                </a:cubicBezTo>
                <a:cubicBezTo>
                  <a:pt x="3191774" y="11502"/>
                  <a:pt x="4471359" y="337868"/>
                  <a:pt x="5331125" y="342181"/>
                </a:cubicBezTo>
                <a:cubicBezTo>
                  <a:pt x="6190891" y="346494"/>
                  <a:pt x="6826370" y="189062"/>
                  <a:pt x="7461849" y="31630"/>
                </a:cubicBezTo>
              </a:path>
            </a:pathLst>
          </a:custGeom>
          <a:noFill/>
          <a:ln w="127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6588224" y="6525344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www.watersafetyscotland.org.uk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995A-5A45-014E-8F6C-E64F43A8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4C581-F6D1-BA4F-97BC-638D2D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0EC47-4FFC-BE49-AF1B-AC7843B0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A8C3-E234-3B45-BB38-024F2CDC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5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09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18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02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8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56A1-BCEA-4DC1-8BF2-692F416A8450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56A1-BCEA-4DC1-8BF2-692F416A8450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rsafetyscotland.org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tersafetyscotland.org.uk/" TargetMode="External"/><Relationship Id="rId4" Type="http://schemas.openxmlformats.org/officeDocument/2006/relationships/hyperlink" Target="https://education.gov.scot/improvem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improveme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-sgoil.com/p2-7#videojump11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57" y="3140968"/>
            <a:ext cx="7301383" cy="86409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Water Safety Education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57" y="4509120"/>
            <a:ext cx="6904631" cy="1656184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Cross Party Group on Accident Prevention and Safety Awareness </a:t>
            </a:r>
          </a:p>
          <a:p>
            <a:r>
              <a:rPr lang="en-GB" sz="1800" dirty="0"/>
              <a:t>Child Safety</a:t>
            </a:r>
          </a:p>
          <a:p>
            <a:r>
              <a:rPr lang="en-GB" sz="1800" dirty="0"/>
              <a:t>Tuesday 7</a:t>
            </a:r>
            <a:r>
              <a:rPr lang="en-GB" sz="1800" baseline="30000" dirty="0"/>
              <a:t>th</a:t>
            </a:r>
            <a:r>
              <a:rPr lang="en-GB" sz="1800" dirty="0"/>
              <a:t> June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3"/>
    </mc:Choice>
    <mc:Fallback xmlns="">
      <p:transition spd="slow" advTm="94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76" y="408606"/>
            <a:ext cx="6198239" cy="864097"/>
          </a:xfrm>
        </p:spPr>
        <p:txBody>
          <a:bodyPr>
            <a:normAutofit/>
          </a:bodyPr>
          <a:lstStyle/>
          <a:p>
            <a:r>
              <a:rPr lang="en-GB" sz="2000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2A3CE-2122-46DD-995B-CC0386B6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2735501"/>
            <a:ext cx="2376264" cy="96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6084A-B35D-49CA-A119-D89064B1F8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743800"/>
            <a:ext cx="252028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81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7"/>
    </mc:Choice>
    <mc:Fallback xmlns="">
      <p:transition spd="slow" advTm="395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C508BD-0759-4A19-A4E4-C2C32609DB28}"/>
              </a:ext>
            </a:extLst>
          </p:cNvPr>
          <p:cNvSpPr/>
          <p:nvPr/>
        </p:nvSpPr>
        <p:spPr>
          <a:xfrm>
            <a:off x="-6431" y="1898049"/>
            <a:ext cx="1593750" cy="4613740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90000" bIns="9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Do you ever visit a place similar to this (choose one)?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Where is it?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What do you do there?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Do you feel safe there?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What might the dangers be?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61A97-EE8F-C14B-AA83-2DFCDC97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6620"/>
          <a:stretch/>
        </p:blipFill>
        <p:spPr>
          <a:xfrm>
            <a:off x="0" y="2664296"/>
            <a:ext cx="9144000" cy="4221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CC356-D683-442E-9B7A-CEE842DC7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69" r="31199"/>
          <a:stretch/>
        </p:blipFill>
        <p:spPr>
          <a:xfrm>
            <a:off x="1714164" y="1622906"/>
            <a:ext cx="3373709" cy="2094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02142-6FC8-4BA9-BE3D-A44F24664760}"/>
              </a:ext>
            </a:extLst>
          </p:cNvPr>
          <p:cNvSpPr txBox="1"/>
          <p:nvPr/>
        </p:nvSpPr>
        <p:spPr>
          <a:xfrm>
            <a:off x="1765022" y="162290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17" name="Picture 16" descr="A picture containing outdoor, snow, sport&#10;&#10;Description automatically generated">
            <a:extLst>
              <a:ext uri="{FF2B5EF4-FFF2-40B4-BE49-F238E27FC236}">
                <a16:creationId xmlns:a16="http://schemas.microsoft.com/office/drawing/2014/main" id="{317098C4-CDD7-42D0-99D5-E36C738B2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r="10641" b="5724"/>
          <a:stretch/>
        </p:blipFill>
        <p:spPr>
          <a:xfrm>
            <a:off x="1714164" y="3794959"/>
            <a:ext cx="3374441" cy="2003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47424-E770-41CC-B44C-0D4E7759285C}"/>
              </a:ext>
            </a:extLst>
          </p:cNvPr>
          <p:cNvSpPr txBox="1"/>
          <p:nvPr/>
        </p:nvSpPr>
        <p:spPr>
          <a:xfrm>
            <a:off x="1440000" y="6336000"/>
            <a:ext cx="71287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What are the differences between swimming in a pool and in the sea?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3AE8F-8094-4BE1-965C-4C9804F059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879"/>
          <a:stretch/>
        </p:blipFill>
        <p:spPr>
          <a:xfrm>
            <a:off x="5208010" y="1615886"/>
            <a:ext cx="3622984" cy="2094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34BB6-0F97-44C4-B2D7-828E3D410FC2}"/>
              </a:ext>
            </a:extLst>
          </p:cNvPr>
          <p:cNvSpPr txBox="1"/>
          <p:nvPr/>
        </p:nvSpPr>
        <p:spPr>
          <a:xfrm>
            <a:off x="1717458" y="37890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09C08-EB89-4104-96BC-6EB1C4586859}"/>
              </a:ext>
            </a:extLst>
          </p:cNvPr>
          <p:cNvSpPr txBox="1"/>
          <p:nvPr/>
        </p:nvSpPr>
        <p:spPr>
          <a:xfrm>
            <a:off x="5267893" y="166861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20616-526A-40AE-9E52-A35B40B5A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0" b="2447"/>
          <a:stretch/>
        </p:blipFill>
        <p:spPr>
          <a:xfrm>
            <a:off x="5208010" y="3794958"/>
            <a:ext cx="3614999" cy="2003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38395B-A260-4780-87E8-5C0FF4512C43}"/>
              </a:ext>
            </a:extLst>
          </p:cNvPr>
          <p:cNvSpPr txBox="1"/>
          <p:nvPr/>
        </p:nvSpPr>
        <p:spPr>
          <a:xfrm>
            <a:off x="5267893" y="37972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EB1B9-0FBE-2243-B6CB-FCD388D4F8B0}"/>
              </a:ext>
            </a:extLst>
          </p:cNvPr>
          <p:cNvSpPr txBox="1"/>
          <p:nvPr/>
        </p:nvSpPr>
        <p:spPr>
          <a:xfrm>
            <a:off x="-482138" y="1080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09B998-DAA3-014F-A083-0AE3EF4DD15B}"/>
              </a:ext>
            </a:extLst>
          </p:cNvPr>
          <p:cNvSpPr txBox="1">
            <a:spLocks/>
          </p:cNvSpPr>
          <p:nvPr/>
        </p:nvSpPr>
        <p:spPr>
          <a:xfrm>
            <a:off x="1610118" y="1276100"/>
            <a:ext cx="7075648" cy="35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FB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Activity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29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283152" cy="374441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Introduction and background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The Scottish Context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The Water Safety Code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The Water Safety Progression Pathway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Curriculum for Excellence: Where does Water Safety Education sit?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National Improvement Hub</a:t>
            </a:r>
            <a:endParaRPr lang="en-GB" dirty="0"/>
          </a:p>
          <a:p>
            <a:pPr>
              <a:buClr>
                <a:schemeClr val="bg2"/>
              </a:buClr>
            </a:pP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5" name="Picture 6" descr="Education Scotland | Education Scotland">
            <a:extLst>
              <a:ext uri="{FF2B5EF4-FFF2-40B4-BE49-F238E27FC236}">
                <a16:creationId xmlns:a16="http://schemas.microsoft.com/office/drawing/2014/main" id="{83C9ABE1-902A-4E2F-9899-232330BF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" y="5445224"/>
            <a:ext cx="1687609" cy="6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55"/>
    </mc:Choice>
    <mc:Fallback xmlns="">
      <p:transition spd="slow" advTm="499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5400600" cy="864097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and 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82" y="2492896"/>
            <a:ext cx="8177236" cy="44644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Why Water Safety Education?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Fife Water Safety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can’t do it alone: a collaborative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Water Safety Scotland: Education Subgroup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25"/>
    </mc:Choice>
    <mc:Fallback xmlns="">
      <p:transition spd="slow" advTm="761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19B39-6D51-42AE-9459-0607C0E9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52" y="2708920"/>
            <a:ext cx="6078635" cy="3020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77" y="408606"/>
            <a:ext cx="5686400" cy="864097"/>
          </a:xfrm>
        </p:spPr>
        <p:txBody>
          <a:bodyPr>
            <a:normAutofit/>
          </a:bodyPr>
          <a:lstStyle/>
          <a:p>
            <a:r>
              <a:rPr lang="en-GB" sz="2400" dirty="0"/>
              <a:t>The Scottish Context of Water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A77C5-5D93-4428-BEFB-C8E54DD57A80}"/>
              </a:ext>
            </a:extLst>
          </p:cNvPr>
          <p:cNvSpPr txBox="1"/>
          <p:nvPr/>
        </p:nvSpPr>
        <p:spPr>
          <a:xfrm>
            <a:off x="179513" y="1772816"/>
            <a:ext cx="417646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Increased opportunities for access to water.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Temperature of Scotland’s Waters and Cold-Water-Shock.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Land Reform (Scotland) Act 2003.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1390-67A1-47D6-B021-6ED039086FDD}"/>
              </a:ext>
            </a:extLst>
          </p:cNvPr>
          <p:cNvSpPr txBox="1"/>
          <p:nvPr/>
        </p:nvSpPr>
        <p:spPr>
          <a:xfrm>
            <a:off x="179663" y="5517232"/>
            <a:ext cx="4902095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Find out more at: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 https://www.watersafetyscotland.org.uk/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58"/>
    </mc:Choice>
    <mc:Fallback xmlns="">
      <p:transition spd="slow" advTm="598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40" y="260648"/>
            <a:ext cx="5686400" cy="864097"/>
          </a:xfrm>
        </p:spPr>
        <p:txBody>
          <a:bodyPr>
            <a:normAutofit/>
          </a:bodyPr>
          <a:lstStyle/>
          <a:p>
            <a:r>
              <a:rPr lang="en-GB" sz="2400" dirty="0"/>
              <a:t>Water Safety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6813" y="2672916"/>
            <a:ext cx="2810544" cy="15121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Keep it clear and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Encourages critical thinking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37020-0A88-49F9-9823-AE8ECC552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33201"/>
          <a:stretch/>
        </p:blipFill>
        <p:spPr>
          <a:xfrm>
            <a:off x="375058" y="1326476"/>
            <a:ext cx="5660080" cy="42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56"/>
    </mc:Choice>
    <mc:Fallback xmlns="">
      <p:transition spd="slow" advTm="975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76" y="408606"/>
            <a:ext cx="6198239" cy="864097"/>
          </a:xfrm>
        </p:spPr>
        <p:txBody>
          <a:bodyPr>
            <a:normAutofit/>
          </a:bodyPr>
          <a:lstStyle/>
          <a:p>
            <a:r>
              <a:rPr lang="en-GB" sz="2400" dirty="0"/>
              <a:t>The Water Safety Progression Pathway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C2020-079D-47D9-B4C6-6F8A4BB41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610372" cy="3888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80569-F435-4D4C-B340-5102BBBE819C}"/>
              </a:ext>
            </a:extLst>
          </p:cNvPr>
          <p:cNvSpPr txBox="1"/>
          <p:nvPr/>
        </p:nvSpPr>
        <p:spPr>
          <a:xfrm>
            <a:off x="5949710" y="1465163"/>
            <a:ext cx="3194290" cy="47705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Supporting practitioners to support children and young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Age-and-stage-appropriate water safety education, from 3 – 18.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Lifesaving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Lessons, materials and extension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Water Safety Code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Inclusive and accessible.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Free to use and download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First release (Third/Fourth Level resource) available in April.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Senior Phase released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National Presentation released May.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resource complete by December 2022.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93275-CCF6-4554-9B5F-A61D1679A861}"/>
              </a:ext>
            </a:extLst>
          </p:cNvPr>
          <p:cNvSpPr txBox="1"/>
          <p:nvPr/>
        </p:nvSpPr>
        <p:spPr>
          <a:xfrm>
            <a:off x="179512" y="5949280"/>
            <a:ext cx="280831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National Improvement Hub</a:t>
            </a:r>
            <a:endParaRPr lang="en-GB" dirty="0"/>
          </a:p>
          <a:p>
            <a:r>
              <a:rPr lang="en-GB" dirty="0">
                <a:hlinkClick r:id="rId5"/>
              </a:rPr>
              <a:t>Water Safety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5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52"/>
    </mc:Choice>
    <mc:Fallback xmlns="">
      <p:transition spd="slow" advTm="943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76" y="408606"/>
            <a:ext cx="6198239" cy="864097"/>
          </a:xfrm>
        </p:spPr>
        <p:txBody>
          <a:bodyPr>
            <a:normAutofit/>
          </a:bodyPr>
          <a:lstStyle/>
          <a:p>
            <a:r>
              <a:rPr lang="en-GB" sz="2400" dirty="0"/>
              <a:t>Health &amp; Wellbeing Curriculum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D33E6B-61F9-46F4-BB00-43766271D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38" y="1989138"/>
            <a:ext cx="6400800" cy="69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Mental, emotional, social and physical wellbeing 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choices and changes 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Physical education,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and sport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Food and health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Substance misuse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sexual health and parenthood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50"/>
    </mc:Choice>
    <mc:Fallback xmlns="">
      <p:transition spd="slow" advTm="1136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76" y="408606"/>
            <a:ext cx="6198239" cy="864097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3"/>
              </a:rPr>
              <a:t>National Improvement Hub</a:t>
            </a: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90DF85-E1D7-47C1-A27F-581EE098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21" y="4221088"/>
            <a:ext cx="3610017" cy="1755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E4A2D5-1A16-486B-AACE-CB9092446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4111119" cy="17552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6D1AAA-6902-487D-B1AF-284BB82F9A8B}"/>
              </a:ext>
            </a:extLst>
          </p:cNvPr>
          <p:cNvSpPr/>
          <p:nvPr/>
        </p:nvSpPr>
        <p:spPr>
          <a:xfrm>
            <a:off x="719462" y="1359882"/>
            <a:ext cx="4395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Resources for each curricular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E-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Sgoil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Water Safety Assembly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Digital learning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39C952-C30E-4EBA-AA8A-6807F50E9EF0}"/>
              </a:ext>
            </a:extLst>
          </p:cNvPr>
          <p:cNvSpPr/>
          <p:nvPr/>
        </p:nvSpPr>
        <p:spPr>
          <a:xfrm>
            <a:off x="5301357" y="1359882"/>
            <a:ext cx="3135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Extra-Curricular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Resources for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CLD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practitioners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Outdoor education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Young Scot’s Entitlement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24"/>
    </mc:Choice>
    <mc:Fallback xmlns="">
      <p:transition spd="slow" advTm="220724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002B5C"/>
      </a:dk2>
      <a:lt2>
        <a:srgbClr val="007FBD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3">
      <a:dk1>
        <a:sysClr val="windowText" lastClr="000000"/>
      </a:dk1>
      <a:lt1>
        <a:sysClr val="window" lastClr="FFFFFF"/>
      </a:lt1>
      <a:dk2>
        <a:srgbClr val="002B5C"/>
      </a:dk2>
      <a:lt2>
        <a:srgbClr val="007FBD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355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Helvetica</vt:lpstr>
      <vt:lpstr>Office Theme</vt:lpstr>
      <vt:lpstr>1_Office Theme</vt:lpstr>
      <vt:lpstr> Water Safety Education </vt:lpstr>
      <vt:lpstr>PowerPoint Presentation</vt:lpstr>
      <vt:lpstr>Overview</vt:lpstr>
      <vt:lpstr>Introduction and background</vt:lpstr>
      <vt:lpstr>The Scottish Context of Water Safety</vt:lpstr>
      <vt:lpstr>Water Safety Code</vt:lpstr>
      <vt:lpstr>The Water Safety Progression Pathway</vt:lpstr>
      <vt:lpstr>Health &amp; Wellbeing Curriculum </vt:lpstr>
      <vt:lpstr>National Improvement Hub</vt:lpstr>
      <vt:lpstr>Thank you!</vt:lpstr>
    </vt:vector>
  </TitlesOfParts>
  <Company>RoSPA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Gould</dc:creator>
  <cp:lastModifiedBy>Laura Erskine</cp:lastModifiedBy>
  <cp:revision>16</cp:revision>
  <dcterms:created xsi:type="dcterms:W3CDTF">2017-06-27T10:51:38Z</dcterms:created>
  <dcterms:modified xsi:type="dcterms:W3CDTF">2022-05-30T13:32:39Z</dcterms:modified>
</cp:coreProperties>
</file>