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0" r:id="rId3"/>
    <p:sldId id="270" r:id="rId4"/>
    <p:sldId id="277" r:id="rId5"/>
    <p:sldId id="272" r:id="rId6"/>
    <p:sldId id="266" r:id="rId7"/>
    <p:sldId id="261" r:id="rId8"/>
    <p:sldId id="263" r:id="rId9"/>
    <p:sldId id="274" r:id="rId10"/>
    <p:sldId id="275" r:id="rId11"/>
    <p:sldId id="271" r:id="rId12"/>
    <p:sldId id="265"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BE"/>
    <a:srgbClr val="002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83488" autoAdjust="0"/>
  </p:normalViewPr>
  <p:slideViewPr>
    <p:cSldViewPr>
      <p:cViewPr varScale="1">
        <p:scale>
          <a:sx n="79" d="100"/>
          <a:sy n="79" d="100"/>
        </p:scale>
        <p:origin x="1266" y="84"/>
      </p:cViewPr>
      <p:guideLst>
        <p:guide orient="horz" pos="1620"/>
        <p:guide pos="2880"/>
      </p:guideLst>
    </p:cSldViewPr>
  </p:slideViewPr>
  <p:notesTextViewPr>
    <p:cViewPr>
      <p:scale>
        <a:sx n="100" d="100"/>
        <a:sy n="100" d="100"/>
      </p:scale>
      <p:origin x="0" y="-18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0678D2-D6AA-4A5E-92F5-77D434E94E0C}" type="doc">
      <dgm:prSet loTypeId="urn:microsoft.com/office/officeart/2005/8/layout/vList3" loCatId="picture" qsTypeId="urn:microsoft.com/office/officeart/2005/8/quickstyle/simple1" qsCatId="simple" csTypeId="urn:microsoft.com/office/officeart/2005/8/colors/accent1_2" csCatId="accent1" phldr="1"/>
      <dgm:spPr/>
    </dgm:pt>
    <dgm:pt modelId="{BA2F1727-3341-403D-A580-2F8D121F6E82}">
      <dgm:prSet phldrT="[Text]" custT="1"/>
      <dgm:spPr/>
      <dgm:t>
        <a:bodyPr/>
        <a:lstStyle/>
        <a:p>
          <a:pPr algn="l">
            <a:lnSpc>
              <a:spcPts val="1200"/>
            </a:lnSpc>
            <a:spcAft>
              <a:spcPts val="1020"/>
            </a:spcAft>
          </a:pPr>
          <a:r>
            <a:rPr lang="en-GB" sz="950" b="0" i="1" dirty="0">
              <a:solidFill>
                <a:schemeClr val="tx1"/>
              </a:solidFill>
              <a:effectLst/>
              <a:latin typeface="Helvetica Oblique" pitchFamily="2" charset="0"/>
            </a:rPr>
            <a:t>Drowning is  the 3rd leading cause of unintentional injury death worldwide, accounting for 7% of all injury-related deaths. </a:t>
          </a:r>
          <a:r>
            <a:rPr lang="en-GB" sz="950" b="0" i="0" dirty="0">
              <a:solidFill>
                <a:schemeClr val="tx1"/>
              </a:solidFill>
              <a:effectLst/>
              <a:latin typeface="Helvetica" pitchFamily="2" charset="0"/>
            </a:rPr>
            <a:t>(World Health Organisation)</a:t>
          </a:r>
        </a:p>
        <a:p>
          <a:pPr algn="l">
            <a:lnSpc>
              <a:spcPts val="1200"/>
            </a:lnSpc>
            <a:spcAft>
              <a:spcPts val="1020"/>
            </a:spcAft>
          </a:pPr>
          <a:r>
            <a:rPr lang="en-GB" sz="950" b="0" i="0" dirty="0">
              <a:solidFill>
                <a:schemeClr val="tx1"/>
              </a:solidFill>
              <a:effectLst/>
              <a:latin typeface="Helvetica" pitchFamily="2" charset="0"/>
            </a:rPr>
            <a:t>This has been recognised by the UN, with the declaration of World Drowning Prevention Day to be held annually on the 25</a:t>
          </a:r>
          <a:r>
            <a:rPr lang="en-GB" sz="950" b="0" i="0" baseline="30000" dirty="0">
              <a:solidFill>
                <a:schemeClr val="tx1"/>
              </a:solidFill>
              <a:effectLst/>
              <a:latin typeface="Helvetica" pitchFamily="2" charset="0"/>
            </a:rPr>
            <a:t>th</a:t>
          </a:r>
          <a:r>
            <a:rPr lang="en-GB" sz="950" b="0" i="0" dirty="0">
              <a:solidFill>
                <a:schemeClr val="tx1"/>
              </a:solidFill>
              <a:effectLst/>
              <a:latin typeface="Helvetica" pitchFamily="2" charset="0"/>
            </a:rPr>
            <a:t> July. (United Nations)</a:t>
          </a:r>
          <a:endParaRPr lang="en-GB" sz="950" b="0" i="0" dirty="0">
            <a:latin typeface="Helvetica" pitchFamily="2" charset="0"/>
          </a:endParaRPr>
        </a:p>
      </dgm:t>
    </dgm:pt>
    <dgm:pt modelId="{B7920C28-2FDD-4984-BA03-56B2BB12BD55}" type="parTrans" cxnId="{1707BFF7-FAD4-4372-8C78-97E3B82EFC4F}">
      <dgm:prSet/>
      <dgm:spPr/>
      <dgm:t>
        <a:bodyPr/>
        <a:lstStyle/>
        <a:p>
          <a:endParaRPr lang="en-GB"/>
        </a:p>
      </dgm:t>
    </dgm:pt>
    <dgm:pt modelId="{6DA7D486-0E01-4D8B-B6FD-085A4CFD99D8}" type="sibTrans" cxnId="{1707BFF7-FAD4-4372-8C78-97E3B82EFC4F}">
      <dgm:prSet/>
      <dgm:spPr/>
      <dgm:t>
        <a:bodyPr/>
        <a:lstStyle/>
        <a:p>
          <a:endParaRPr lang="en-GB"/>
        </a:p>
      </dgm:t>
    </dgm:pt>
    <dgm:pt modelId="{D84F2889-D332-45F9-82D8-E697CFA6A28A}">
      <dgm:prSet phldrT="[Text]" custT="1"/>
      <dgm:spPr/>
      <dgm:t>
        <a:bodyPr/>
        <a:lstStyle/>
        <a:p>
          <a:pPr algn="l">
            <a:lnSpc>
              <a:spcPts val="1200"/>
            </a:lnSpc>
            <a:spcAft>
              <a:spcPts val="1020"/>
            </a:spcAft>
          </a:pPr>
          <a:r>
            <a:rPr lang="en-GB" sz="950" b="0" i="0" dirty="0">
              <a:solidFill>
                <a:schemeClr val="tx1"/>
              </a:solidFill>
              <a:latin typeface="Helvetica" pitchFamily="2" charset="0"/>
            </a:rPr>
            <a:t>Support to address drowning prevention from the Scottish Government through the Water Safety Action plan has been essential to underline the importance of preventative initiatives.</a:t>
          </a:r>
        </a:p>
        <a:p>
          <a:pPr algn="l">
            <a:lnSpc>
              <a:spcPts val="1200"/>
            </a:lnSpc>
            <a:spcAft>
              <a:spcPts val="1020"/>
            </a:spcAft>
          </a:pPr>
          <a:r>
            <a:rPr lang="en-GB" sz="950" b="0" i="0" dirty="0">
              <a:solidFill>
                <a:schemeClr val="tx1"/>
              </a:solidFill>
              <a:latin typeface="Helvetica" pitchFamily="2" charset="0"/>
            </a:rPr>
            <a:t> Collaboration with Education Scotland led to the development and implementation of Water Safety education within the Curriculum for Excellence. </a:t>
          </a:r>
        </a:p>
      </dgm:t>
    </dgm:pt>
    <dgm:pt modelId="{DD852BD4-973B-4B17-AA07-B2A5870E6763}" type="parTrans" cxnId="{B3F348A9-DEE9-4F91-A0CF-4FB02D350327}">
      <dgm:prSet/>
      <dgm:spPr/>
      <dgm:t>
        <a:bodyPr/>
        <a:lstStyle/>
        <a:p>
          <a:endParaRPr lang="en-GB"/>
        </a:p>
      </dgm:t>
    </dgm:pt>
    <dgm:pt modelId="{142B12B3-F5FB-4F4C-A075-87214DC21AF1}" type="sibTrans" cxnId="{B3F348A9-DEE9-4F91-A0CF-4FB02D350327}">
      <dgm:prSet/>
      <dgm:spPr/>
      <dgm:t>
        <a:bodyPr/>
        <a:lstStyle/>
        <a:p>
          <a:endParaRPr lang="en-GB"/>
        </a:p>
      </dgm:t>
    </dgm:pt>
    <dgm:pt modelId="{1206C01D-4FE8-4657-B2D8-ADA2D589ECC1}">
      <dgm:prSet phldrT="[Text]" custT="1"/>
      <dgm:spPr/>
      <dgm:t>
        <a:bodyPr/>
        <a:lstStyle/>
        <a:p>
          <a:pPr algn="l">
            <a:lnSpc>
              <a:spcPts val="1200"/>
            </a:lnSpc>
          </a:pPr>
          <a:r>
            <a:rPr lang="en-GB" sz="950" b="1" i="0" dirty="0">
              <a:solidFill>
                <a:schemeClr val="tx1"/>
              </a:solidFill>
              <a:latin typeface="Helvetica" pitchFamily="2" charset="0"/>
            </a:rPr>
            <a:t>Scotland’s Drowning Prevention Strategy: </a:t>
          </a:r>
        </a:p>
        <a:p>
          <a:pPr algn="l">
            <a:lnSpc>
              <a:spcPts val="1200"/>
            </a:lnSpc>
          </a:pPr>
          <a:r>
            <a:rPr lang="en-GB" sz="950" b="0" i="0" dirty="0">
              <a:solidFill>
                <a:schemeClr val="tx1"/>
              </a:solidFill>
              <a:uFillTx/>
              <a:latin typeface="Helvetica" pitchFamily="2" charset="0"/>
            </a:rPr>
            <a:t>Reduce accidental drowning deaths in Scotland by 50% by 2026 and reduce risk amongst the highest risk populations, groups and communities</a:t>
          </a:r>
        </a:p>
        <a:p>
          <a:pPr algn="l">
            <a:lnSpc>
              <a:spcPts val="1200"/>
            </a:lnSpc>
          </a:pPr>
          <a:r>
            <a:rPr lang="en-GB" sz="950" b="0" i="0" dirty="0">
              <a:solidFill>
                <a:schemeClr val="tx1"/>
              </a:solidFill>
              <a:latin typeface="Helvetica" pitchFamily="2" charset="0"/>
            </a:rPr>
            <a:t>Contribute to the reduction of water-related suicide</a:t>
          </a:r>
        </a:p>
        <a:p>
          <a:pPr algn="l">
            <a:lnSpc>
              <a:spcPts val="1200"/>
            </a:lnSpc>
          </a:pPr>
          <a:r>
            <a:rPr lang="en-GB" sz="950" b="0" i="0" dirty="0">
              <a:solidFill>
                <a:schemeClr val="tx1"/>
              </a:solidFill>
              <a:latin typeface="Helvetica" pitchFamily="2" charset="0"/>
            </a:rPr>
            <a:t>WSS Education Subgroup: “Drive a generational change to facilitate greater safety education and enjoyment in and around water”.</a:t>
          </a:r>
        </a:p>
      </dgm:t>
    </dgm:pt>
    <dgm:pt modelId="{8F1B3D7E-6EEF-40E3-8B82-15A45361F5AC}" type="parTrans" cxnId="{0342457B-AF6D-4874-98EE-B26C6AC05528}">
      <dgm:prSet/>
      <dgm:spPr/>
      <dgm:t>
        <a:bodyPr/>
        <a:lstStyle/>
        <a:p>
          <a:endParaRPr lang="en-GB"/>
        </a:p>
      </dgm:t>
    </dgm:pt>
    <dgm:pt modelId="{C74A1F72-9CBC-4FB1-8A40-C566CD5A794F}" type="sibTrans" cxnId="{0342457B-AF6D-4874-98EE-B26C6AC05528}">
      <dgm:prSet/>
      <dgm:spPr/>
      <dgm:t>
        <a:bodyPr/>
        <a:lstStyle/>
        <a:p>
          <a:endParaRPr lang="en-GB"/>
        </a:p>
      </dgm:t>
    </dgm:pt>
    <dgm:pt modelId="{689059A0-FD57-43C0-8ACC-DCF0B854807C}" type="pres">
      <dgm:prSet presAssocID="{740678D2-D6AA-4A5E-92F5-77D434E94E0C}" presName="linearFlow" presStyleCnt="0">
        <dgm:presLayoutVars>
          <dgm:dir/>
          <dgm:resizeHandles val="exact"/>
        </dgm:presLayoutVars>
      </dgm:prSet>
      <dgm:spPr/>
    </dgm:pt>
    <dgm:pt modelId="{80CF0960-D937-482D-9E2B-3F64CAB6BB24}" type="pres">
      <dgm:prSet presAssocID="{BA2F1727-3341-403D-A580-2F8D121F6E82}" presName="composite" presStyleCnt="0"/>
      <dgm:spPr/>
    </dgm:pt>
    <dgm:pt modelId="{60F951A0-E446-4265-8450-7FB6B17F4F3B}" type="pres">
      <dgm:prSet presAssocID="{BA2F1727-3341-403D-A580-2F8D121F6E82}" presName="imgShp" presStyleLbl="fgImgPlace1" presStyleIdx="0" presStyleCnt="3" custScaleX="87554" custScaleY="88315" custLinFactX="-18421" custLinFactNeighborX="-100000" custLinFactNeighborY="-12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dgm:spPr>
    </dgm:pt>
    <dgm:pt modelId="{69997A25-34C3-4C0E-A072-6D6137E0AAA6}" type="pres">
      <dgm:prSet presAssocID="{BA2F1727-3341-403D-A580-2F8D121F6E82}" presName="txShp" presStyleLbl="node1" presStyleIdx="0" presStyleCnt="3" custScaleX="109962" custScaleY="166380" custLinFactNeighborX="227" custLinFactNeighborY="16690">
        <dgm:presLayoutVars>
          <dgm:bulletEnabled val="1"/>
        </dgm:presLayoutVars>
      </dgm:prSet>
      <dgm:spPr/>
    </dgm:pt>
    <dgm:pt modelId="{68CC5039-C598-491B-9B67-FBF102FD3E41}" type="pres">
      <dgm:prSet presAssocID="{6DA7D486-0E01-4D8B-B6FD-085A4CFD99D8}" presName="spacing" presStyleCnt="0"/>
      <dgm:spPr/>
    </dgm:pt>
    <dgm:pt modelId="{E665AE16-6F19-4584-87B9-9CCED727C754}" type="pres">
      <dgm:prSet presAssocID="{D84F2889-D332-45F9-82D8-E697CFA6A28A}" presName="composite" presStyleCnt="0"/>
      <dgm:spPr/>
    </dgm:pt>
    <dgm:pt modelId="{7B06D018-59D4-4317-8572-7E480F379C91}" type="pres">
      <dgm:prSet presAssocID="{D84F2889-D332-45F9-82D8-E697CFA6A28A}" presName="imgShp" presStyleLbl="fgImgPlace1" presStyleIdx="1" presStyleCnt="3" custScaleX="89755" custScaleY="89755" custLinFactX="-19128" custLinFactNeighborX="-100000" custLinFactNeighborY="12260"/>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D620D4A-2E85-4E51-B3E1-E88735EF73AE}" type="pres">
      <dgm:prSet presAssocID="{D84F2889-D332-45F9-82D8-E697CFA6A28A}" presName="txShp" presStyleLbl="node1" presStyleIdx="1" presStyleCnt="3" custScaleX="109214" custScaleY="146419" custLinFactNeighborX="186" custLinFactNeighborY="-184">
        <dgm:presLayoutVars>
          <dgm:bulletEnabled val="1"/>
        </dgm:presLayoutVars>
      </dgm:prSet>
      <dgm:spPr/>
    </dgm:pt>
    <dgm:pt modelId="{B7BC3E68-3B2F-4788-9B3A-55D83CD2A1F7}" type="pres">
      <dgm:prSet presAssocID="{142B12B3-F5FB-4F4C-A075-87214DC21AF1}" presName="spacing" presStyleCnt="0"/>
      <dgm:spPr/>
    </dgm:pt>
    <dgm:pt modelId="{FC494E9C-108D-4846-9531-A5E1B30163A4}" type="pres">
      <dgm:prSet presAssocID="{1206C01D-4FE8-4657-B2D8-ADA2D589ECC1}" presName="composite" presStyleCnt="0"/>
      <dgm:spPr/>
    </dgm:pt>
    <dgm:pt modelId="{A4CB9B70-DE62-4C7C-8177-7D872918D308}" type="pres">
      <dgm:prSet presAssocID="{1206C01D-4FE8-4657-B2D8-ADA2D589ECC1}" presName="imgShp" presStyleLbl="fgImgPlace1" presStyleIdx="2" presStyleCnt="3" custLinFactX="-18220" custLinFactNeighborX="-100000"/>
      <dgm:spPr>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pt>
    <dgm:pt modelId="{CD073E72-AF7B-4DA1-8BBD-3A88783D68C0}" type="pres">
      <dgm:prSet presAssocID="{1206C01D-4FE8-4657-B2D8-ADA2D589ECC1}" presName="txShp" presStyleLbl="node1" presStyleIdx="2" presStyleCnt="3" custScaleX="107409" custScaleY="237878" custLinFactNeighborX="-196" custLinFactNeighborY="45">
        <dgm:presLayoutVars>
          <dgm:bulletEnabled val="1"/>
        </dgm:presLayoutVars>
      </dgm:prSet>
      <dgm:spPr/>
    </dgm:pt>
  </dgm:ptLst>
  <dgm:cxnLst>
    <dgm:cxn modelId="{A145315F-0D15-42BC-846C-D0C5E2329436}" type="presOf" srcId="{740678D2-D6AA-4A5E-92F5-77D434E94E0C}" destId="{689059A0-FD57-43C0-8ACC-DCF0B854807C}" srcOrd="0" destOrd="0" presId="urn:microsoft.com/office/officeart/2005/8/layout/vList3"/>
    <dgm:cxn modelId="{12000152-82AD-49DC-BC5D-9C59A636CE4B}" type="presOf" srcId="{BA2F1727-3341-403D-A580-2F8D121F6E82}" destId="{69997A25-34C3-4C0E-A072-6D6137E0AAA6}" srcOrd="0" destOrd="0" presId="urn:microsoft.com/office/officeart/2005/8/layout/vList3"/>
    <dgm:cxn modelId="{A2F99352-BA20-415B-BCF1-0CD712E9C25C}" type="presOf" srcId="{1206C01D-4FE8-4657-B2D8-ADA2D589ECC1}" destId="{CD073E72-AF7B-4DA1-8BBD-3A88783D68C0}" srcOrd="0" destOrd="0" presId="urn:microsoft.com/office/officeart/2005/8/layout/vList3"/>
    <dgm:cxn modelId="{0342457B-AF6D-4874-98EE-B26C6AC05528}" srcId="{740678D2-D6AA-4A5E-92F5-77D434E94E0C}" destId="{1206C01D-4FE8-4657-B2D8-ADA2D589ECC1}" srcOrd="2" destOrd="0" parTransId="{8F1B3D7E-6EEF-40E3-8B82-15A45361F5AC}" sibTransId="{C74A1F72-9CBC-4FB1-8A40-C566CD5A794F}"/>
    <dgm:cxn modelId="{B3F348A9-DEE9-4F91-A0CF-4FB02D350327}" srcId="{740678D2-D6AA-4A5E-92F5-77D434E94E0C}" destId="{D84F2889-D332-45F9-82D8-E697CFA6A28A}" srcOrd="1" destOrd="0" parTransId="{DD852BD4-973B-4B17-AA07-B2A5870E6763}" sibTransId="{142B12B3-F5FB-4F4C-A075-87214DC21AF1}"/>
    <dgm:cxn modelId="{6942A5C6-AEB2-4B3E-98FB-AF11458B7940}" type="presOf" srcId="{D84F2889-D332-45F9-82D8-E697CFA6A28A}" destId="{BD620D4A-2E85-4E51-B3E1-E88735EF73AE}" srcOrd="0" destOrd="0" presId="urn:microsoft.com/office/officeart/2005/8/layout/vList3"/>
    <dgm:cxn modelId="{1707BFF7-FAD4-4372-8C78-97E3B82EFC4F}" srcId="{740678D2-D6AA-4A5E-92F5-77D434E94E0C}" destId="{BA2F1727-3341-403D-A580-2F8D121F6E82}" srcOrd="0" destOrd="0" parTransId="{B7920C28-2FDD-4984-BA03-56B2BB12BD55}" sibTransId="{6DA7D486-0E01-4D8B-B6FD-085A4CFD99D8}"/>
    <dgm:cxn modelId="{7CADB14E-8726-46B1-AC4E-DF35AFE093F6}" type="presParOf" srcId="{689059A0-FD57-43C0-8ACC-DCF0B854807C}" destId="{80CF0960-D937-482D-9E2B-3F64CAB6BB24}" srcOrd="0" destOrd="0" presId="urn:microsoft.com/office/officeart/2005/8/layout/vList3"/>
    <dgm:cxn modelId="{A461BFA2-8FDC-4E0E-82E2-EDE077805E19}" type="presParOf" srcId="{80CF0960-D937-482D-9E2B-3F64CAB6BB24}" destId="{60F951A0-E446-4265-8450-7FB6B17F4F3B}" srcOrd="0" destOrd="0" presId="urn:microsoft.com/office/officeart/2005/8/layout/vList3"/>
    <dgm:cxn modelId="{4341A18B-D48A-42F7-BCB5-6469AAFECC56}" type="presParOf" srcId="{80CF0960-D937-482D-9E2B-3F64CAB6BB24}" destId="{69997A25-34C3-4C0E-A072-6D6137E0AAA6}" srcOrd="1" destOrd="0" presId="urn:microsoft.com/office/officeart/2005/8/layout/vList3"/>
    <dgm:cxn modelId="{D5AD3C00-D3B2-492A-8C9C-1705CB5208EC}" type="presParOf" srcId="{689059A0-FD57-43C0-8ACC-DCF0B854807C}" destId="{68CC5039-C598-491B-9B67-FBF102FD3E41}" srcOrd="1" destOrd="0" presId="urn:microsoft.com/office/officeart/2005/8/layout/vList3"/>
    <dgm:cxn modelId="{6416303C-4D5E-4D59-9B23-2B550EDCA692}" type="presParOf" srcId="{689059A0-FD57-43C0-8ACC-DCF0B854807C}" destId="{E665AE16-6F19-4584-87B9-9CCED727C754}" srcOrd="2" destOrd="0" presId="urn:microsoft.com/office/officeart/2005/8/layout/vList3"/>
    <dgm:cxn modelId="{E1940F32-B066-4397-9C4E-0727BE875F14}" type="presParOf" srcId="{E665AE16-6F19-4584-87B9-9CCED727C754}" destId="{7B06D018-59D4-4317-8572-7E480F379C91}" srcOrd="0" destOrd="0" presId="urn:microsoft.com/office/officeart/2005/8/layout/vList3"/>
    <dgm:cxn modelId="{1DCF5E99-CD0F-4B05-88CB-126593657C1F}" type="presParOf" srcId="{E665AE16-6F19-4584-87B9-9CCED727C754}" destId="{BD620D4A-2E85-4E51-B3E1-E88735EF73AE}" srcOrd="1" destOrd="0" presId="urn:microsoft.com/office/officeart/2005/8/layout/vList3"/>
    <dgm:cxn modelId="{7BD2273D-49A0-4FFD-99F9-96891DAEAF19}" type="presParOf" srcId="{689059A0-FD57-43C0-8ACC-DCF0B854807C}" destId="{B7BC3E68-3B2F-4788-9B3A-55D83CD2A1F7}" srcOrd="3" destOrd="0" presId="urn:microsoft.com/office/officeart/2005/8/layout/vList3"/>
    <dgm:cxn modelId="{8FBA8160-1101-4906-8C32-34FACAEEA8C5}" type="presParOf" srcId="{689059A0-FD57-43C0-8ACC-DCF0B854807C}" destId="{FC494E9C-108D-4846-9531-A5E1B30163A4}" srcOrd="4" destOrd="0" presId="urn:microsoft.com/office/officeart/2005/8/layout/vList3"/>
    <dgm:cxn modelId="{7E083253-D42E-4FF4-B04C-190FE71728F8}" type="presParOf" srcId="{FC494E9C-108D-4846-9531-A5E1B30163A4}" destId="{A4CB9B70-DE62-4C7C-8177-7D872918D308}" srcOrd="0" destOrd="0" presId="urn:microsoft.com/office/officeart/2005/8/layout/vList3"/>
    <dgm:cxn modelId="{7370F49D-BCB4-4B46-9969-58E51D2A1C11}" type="presParOf" srcId="{FC494E9C-108D-4846-9531-A5E1B30163A4}" destId="{CD073E72-AF7B-4DA1-8BBD-3A88783D68C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210C86-C658-410D-8767-2119C8A4AB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AD29B0EE-2658-4CE2-AB09-8D3806D0C0CB}">
      <dgm:prSet phldrT="[Text]"/>
      <dgm:spPr/>
      <dgm:t>
        <a:bodyPr/>
        <a:lstStyle/>
        <a:p>
          <a:r>
            <a:rPr lang="en-GB" dirty="0">
              <a:solidFill>
                <a:srgbClr val="002B5C"/>
              </a:solidFill>
              <a:latin typeface="HelveticaNeue LT 95 Black" panose="020B0500000000000000" pitchFamily="34" charset="0"/>
            </a:rPr>
            <a:t>Curriculum for Excellence </a:t>
          </a:r>
        </a:p>
      </dgm:t>
    </dgm:pt>
    <dgm:pt modelId="{983D658A-3B1B-41D4-817C-A746F7741386}" type="parTrans" cxnId="{40188FB0-3DF8-4068-8686-12B579CC102D}">
      <dgm:prSet/>
      <dgm:spPr/>
      <dgm:t>
        <a:bodyPr/>
        <a:lstStyle/>
        <a:p>
          <a:endParaRPr lang="en-GB"/>
        </a:p>
      </dgm:t>
    </dgm:pt>
    <dgm:pt modelId="{FC210349-E792-4B79-982C-5873D14E937F}" type="sibTrans" cxnId="{40188FB0-3DF8-4068-8686-12B579CC102D}">
      <dgm:prSet/>
      <dgm:spPr/>
      <dgm:t>
        <a:bodyPr/>
        <a:lstStyle/>
        <a:p>
          <a:endParaRPr lang="en-GB"/>
        </a:p>
      </dgm:t>
    </dgm:pt>
    <dgm:pt modelId="{4635C0BE-379A-4D28-9335-B19DD9105860}">
      <dgm:prSet phldrT="[Text]"/>
      <dgm:spPr/>
      <dgm:t>
        <a:bodyPr/>
        <a:lstStyle/>
        <a:p>
          <a:r>
            <a:rPr lang="en-GB" dirty="0">
              <a:solidFill>
                <a:srgbClr val="002B5C"/>
              </a:solidFill>
              <a:latin typeface="HelveticaNeue LT 95 Black" panose="020B0500000000000000" pitchFamily="34" charset="0"/>
            </a:rPr>
            <a:t>The Heath and Wellbeing Curriculum </a:t>
          </a:r>
        </a:p>
      </dgm:t>
    </dgm:pt>
    <dgm:pt modelId="{D23A0BFE-D8B9-4210-9F23-FA629A675D2E}" type="parTrans" cxnId="{F213F5CF-A315-4452-83D5-78879DD2A922}">
      <dgm:prSet/>
      <dgm:spPr/>
      <dgm:t>
        <a:bodyPr/>
        <a:lstStyle/>
        <a:p>
          <a:endParaRPr lang="en-GB"/>
        </a:p>
      </dgm:t>
    </dgm:pt>
    <dgm:pt modelId="{4218D235-7F85-4101-BAAB-25424507608F}" type="sibTrans" cxnId="{F213F5CF-A315-4452-83D5-78879DD2A922}">
      <dgm:prSet/>
      <dgm:spPr/>
      <dgm:t>
        <a:bodyPr/>
        <a:lstStyle/>
        <a:p>
          <a:endParaRPr lang="en-GB"/>
        </a:p>
      </dgm:t>
    </dgm:pt>
    <dgm:pt modelId="{FEEF7D07-06AD-466C-B1FF-870CD73D6F2B}">
      <dgm:prSet phldrT="[Text]"/>
      <dgm:spPr/>
      <dgm:t>
        <a:bodyPr/>
        <a:lstStyle/>
        <a:p>
          <a:r>
            <a:rPr lang="en-GB" dirty="0">
              <a:solidFill>
                <a:srgbClr val="002B5C"/>
              </a:solidFill>
              <a:latin typeface="HelveticaNeue LT 95 Black" panose="020B0500000000000000" pitchFamily="34" charset="0"/>
            </a:rPr>
            <a:t>The Health and Wellbeing Curriculum supports learners to…</a:t>
          </a:r>
        </a:p>
      </dgm:t>
    </dgm:pt>
    <dgm:pt modelId="{F0832CE9-CF49-42B1-BAE6-74C76DDDEA43}" type="parTrans" cxnId="{84FA976B-8CDE-4FBF-A74E-D19AB62C1C5F}">
      <dgm:prSet/>
      <dgm:spPr/>
      <dgm:t>
        <a:bodyPr/>
        <a:lstStyle/>
        <a:p>
          <a:endParaRPr lang="en-GB"/>
        </a:p>
      </dgm:t>
    </dgm:pt>
    <dgm:pt modelId="{D2A48D73-AAEF-4BE0-9D14-1122974D6DE0}" type="sibTrans" cxnId="{84FA976B-8CDE-4FBF-A74E-D19AB62C1C5F}">
      <dgm:prSet/>
      <dgm:spPr/>
      <dgm:t>
        <a:bodyPr/>
        <a:lstStyle/>
        <a:p>
          <a:endParaRPr lang="en-GB"/>
        </a:p>
      </dgm:t>
    </dgm:pt>
    <dgm:pt modelId="{B610BCDF-24C6-471F-AFEC-43D6A7D8D4B2}">
      <dgm:prSet/>
      <dgm:spPr/>
      <dgm:t>
        <a:bodyPr/>
        <a:lstStyle/>
        <a:p>
          <a:pPr>
            <a:lnSpc>
              <a:spcPts val="1200"/>
            </a:lnSpc>
            <a:buClr>
              <a:srgbClr val="0086BE"/>
            </a:buClr>
            <a:buFont typeface="Arial" panose="020B0604020202020204" pitchFamily="34" charset="0"/>
            <a:buChar char="•"/>
          </a:pPr>
          <a:r>
            <a:rPr lang="en-GB" b="0" i="0" dirty="0">
              <a:solidFill>
                <a:schemeClr val="tx1"/>
              </a:solidFill>
              <a:latin typeface="Helvetica Light" panose="020B0403020202020204" pitchFamily="34" charset="0"/>
              <a:cs typeface="Arial" panose="020B0604020202020204" pitchFamily="34" charset="0"/>
            </a:rPr>
            <a:t>Mental, emotional, social and physical wellbeing </a:t>
          </a:r>
          <a:endParaRPr lang="en-GB" b="0" i="0" dirty="0">
            <a:latin typeface="Helvetica Light" panose="020B0403020202020204" pitchFamily="34" charset="0"/>
          </a:endParaRPr>
        </a:p>
      </dgm:t>
    </dgm:pt>
    <dgm:pt modelId="{F4BEEDD1-E4F6-4702-A831-42DAAEC38273}" type="parTrans" cxnId="{E4AE0EE6-5B9B-4E24-A27D-AF99F2A379DD}">
      <dgm:prSet/>
      <dgm:spPr/>
      <dgm:t>
        <a:bodyPr/>
        <a:lstStyle/>
        <a:p>
          <a:endParaRPr lang="en-GB"/>
        </a:p>
      </dgm:t>
    </dgm:pt>
    <dgm:pt modelId="{8648523F-38A0-4992-A3C7-FE51C8740569}" type="sibTrans" cxnId="{E4AE0EE6-5B9B-4E24-A27D-AF99F2A379DD}">
      <dgm:prSet/>
      <dgm:spPr/>
      <dgm:t>
        <a:bodyPr/>
        <a:lstStyle/>
        <a:p>
          <a:endParaRPr lang="en-GB"/>
        </a:p>
      </dgm:t>
    </dgm:pt>
    <dgm:pt modelId="{BDA0A64B-15B2-4AEF-B878-15B6BBB4567D}">
      <dgm:prSet/>
      <dgm:spPr/>
      <dgm:t>
        <a:bodyPr/>
        <a:lstStyle/>
        <a:p>
          <a:pPr>
            <a:lnSpc>
              <a:spcPts val="1200"/>
            </a:lnSpc>
            <a:buClr>
              <a:srgbClr val="0086BE"/>
            </a:buClr>
            <a:buFont typeface="Arial" panose="020B0604020202020204" pitchFamily="34" charset="0"/>
            <a:buChar char="•"/>
          </a:pPr>
          <a:r>
            <a:rPr lang="en-GB" b="0" i="0" dirty="0">
              <a:effectLst/>
              <a:latin typeface="Helvetica Light" panose="020B0403020202020204" pitchFamily="34" charset="0"/>
              <a:ea typeface="Times New Roman" panose="02020603050405020304" pitchFamily="18" charset="0"/>
              <a:cs typeface="Arial" panose="020B0604020202020204" pitchFamily="34" charset="0"/>
            </a:rPr>
            <a:t>Understand and develop their physical skills; </a:t>
          </a:r>
          <a:endParaRPr lang="en-GB" b="0" i="0" dirty="0">
            <a:solidFill>
              <a:schemeClr val="tx1"/>
            </a:solidFill>
            <a:latin typeface="Helvetica Light" panose="020B0403020202020204" pitchFamily="34" charset="0"/>
          </a:endParaRPr>
        </a:p>
      </dgm:t>
    </dgm:pt>
    <dgm:pt modelId="{0A3C8C23-039A-4899-838B-8C54E9688C50}" type="parTrans" cxnId="{C2B627CA-1EDE-4C9D-9BB1-6CB603D8E4E7}">
      <dgm:prSet/>
      <dgm:spPr/>
      <dgm:t>
        <a:bodyPr/>
        <a:lstStyle/>
        <a:p>
          <a:endParaRPr lang="en-GB"/>
        </a:p>
      </dgm:t>
    </dgm:pt>
    <dgm:pt modelId="{3A8AB8E5-01FB-4C1F-BE66-6B364BA3F18B}" type="sibTrans" cxnId="{C2B627CA-1EDE-4C9D-9BB1-6CB603D8E4E7}">
      <dgm:prSet/>
      <dgm:spPr/>
      <dgm:t>
        <a:bodyPr/>
        <a:lstStyle/>
        <a:p>
          <a:endParaRPr lang="en-GB"/>
        </a:p>
      </dgm:t>
    </dgm:pt>
    <dgm:pt modelId="{326DF838-080E-4860-949C-BFE9D1D5E37C}">
      <dgm:prSet/>
      <dgm:spPr/>
      <dgm:t>
        <a:bodyPr/>
        <a:lstStyle/>
        <a:p>
          <a:pPr>
            <a:lnSpc>
              <a:spcPts val="1200"/>
            </a:lnSpc>
            <a:buClr>
              <a:srgbClr val="0086BE"/>
            </a:buClr>
            <a:buFont typeface="Arial" panose="020B0604020202020204" pitchFamily="34" charset="0"/>
            <a:buChar char="•"/>
          </a:pPr>
          <a:r>
            <a:rPr lang="en-GB" b="0" i="0" dirty="0">
              <a:latin typeface="Helvetica Light" panose="020B0403020202020204" pitchFamily="34" charset="0"/>
              <a:ea typeface="Times New Roman" panose="02020603050405020304" pitchFamily="18" charset="0"/>
            </a:rPr>
            <a:t>P</a:t>
          </a:r>
          <a:r>
            <a:rPr lang="en-GB" b="0" i="0" dirty="0">
              <a:effectLst/>
              <a:latin typeface="Helvetica Light" panose="020B0403020202020204" pitchFamily="34" charset="0"/>
              <a:ea typeface="Times New Roman" panose="02020603050405020304" pitchFamily="18" charset="0"/>
              <a:cs typeface="Arial" panose="020B0604020202020204" pitchFamily="34" charset="0"/>
            </a:rPr>
            <a:t>articipate in a wide range of activities which promote a healthy lifestyle, one of which may be swimming.</a:t>
          </a:r>
          <a:endParaRPr lang="en-GB" b="0" i="0" dirty="0">
            <a:latin typeface="Helvetica Light" panose="020B0403020202020204" pitchFamily="34" charset="0"/>
            <a:ea typeface="Times New Roman" panose="02020603050405020304" pitchFamily="18" charset="0"/>
            <a:cs typeface="Times New Roman" panose="02020603050405020304" pitchFamily="18" charset="0"/>
          </a:endParaRPr>
        </a:p>
      </dgm:t>
    </dgm:pt>
    <dgm:pt modelId="{2FEAD083-2F7C-4B57-B498-F5CB0E96EAFB}" type="parTrans" cxnId="{8310196C-25B3-41DB-B66E-425EC5485568}">
      <dgm:prSet/>
      <dgm:spPr/>
      <dgm:t>
        <a:bodyPr/>
        <a:lstStyle/>
        <a:p>
          <a:endParaRPr lang="en-GB"/>
        </a:p>
      </dgm:t>
    </dgm:pt>
    <dgm:pt modelId="{E541CB75-1DDE-40FF-B7A5-97FA5F96735A}" type="sibTrans" cxnId="{8310196C-25B3-41DB-B66E-425EC5485568}">
      <dgm:prSet/>
      <dgm:spPr/>
      <dgm:t>
        <a:bodyPr/>
        <a:lstStyle/>
        <a:p>
          <a:endParaRPr lang="en-GB"/>
        </a:p>
      </dgm:t>
    </dgm:pt>
    <dgm:pt modelId="{BC0F7DA5-9D02-475A-BB34-63423AD60645}">
      <dgm:prSet/>
      <dgm:spPr/>
      <dgm:t>
        <a:bodyPr/>
        <a:lstStyle/>
        <a:p>
          <a:pPr>
            <a:lnSpc>
              <a:spcPts val="1200"/>
            </a:lnSpc>
            <a:buClr>
              <a:srgbClr val="0086BE"/>
            </a:buClr>
            <a:buFont typeface="Arial" panose="020B0604020202020204" pitchFamily="34" charset="0"/>
            <a:buChar char="•"/>
          </a:pPr>
          <a:r>
            <a:rPr lang="en-GB" b="0" i="0" dirty="0">
              <a:effectLst/>
              <a:latin typeface="Helvetica Light" panose="020B0403020202020204" pitchFamily="34" charset="0"/>
              <a:ea typeface="Times New Roman" panose="02020603050405020304" pitchFamily="18" charset="0"/>
              <a:cs typeface="Arial" panose="020B0604020202020204" pitchFamily="34" charset="0"/>
            </a:rPr>
            <a:t>In relation to water safety, the Health and Wellbeing Curriculum supports learners to effectively “assess and manage risk and understand the impact of risk-taking behaviour”. </a:t>
          </a:r>
          <a:endParaRPr lang="en-GB" b="0" i="0" dirty="0">
            <a:effectLst/>
            <a:latin typeface="Helvetica Light" panose="020B0403020202020204" pitchFamily="34" charset="0"/>
            <a:ea typeface="Times New Roman" panose="02020603050405020304" pitchFamily="18" charset="0"/>
            <a:cs typeface="Times New Roman" panose="02020603050405020304" pitchFamily="18" charset="0"/>
          </a:endParaRPr>
        </a:p>
      </dgm:t>
    </dgm:pt>
    <dgm:pt modelId="{25CB4646-C822-475F-B4DD-EFFA23E3C983}" type="parTrans" cxnId="{CAE26911-93DA-427B-821B-BE3521253099}">
      <dgm:prSet/>
      <dgm:spPr/>
      <dgm:t>
        <a:bodyPr/>
        <a:lstStyle/>
        <a:p>
          <a:endParaRPr lang="en-GB"/>
        </a:p>
      </dgm:t>
    </dgm:pt>
    <dgm:pt modelId="{DD4D5646-A51D-4AA2-AAC2-3918C350A35A}" type="sibTrans" cxnId="{CAE26911-93DA-427B-821B-BE3521253099}">
      <dgm:prSet/>
      <dgm:spPr/>
      <dgm:t>
        <a:bodyPr/>
        <a:lstStyle/>
        <a:p>
          <a:endParaRPr lang="en-GB"/>
        </a:p>
      </dgm:t>
    </dgm:pt>
    <dgm:pt modelId="{CE8E4FFB-DCB5-4AA2-8397-A1011EC3E721}">
      <dgm:prSet/>
      <dgm:spPr/>
      <dgm:t>
        <a:bodyPr/>
        <a:lstStyle/>
        <a:p>
          <a:pPr>
            <a:lnSpc>
              <a:spcPts val="1200"/>
            </a:lnSpc>
            <a:buClr>
              <a:srgbClr val="0086BE"/>
            </a:buClr>
            <a:buFont typeface="Arial" panose="020B0604020202020204" pitchFamily="34" charset="0"/>
            <a:buChar char="•"/>
          </a:pPr>
          <a:r>
            <a:rPr lang="en-GB" b="0" i="0" dirty="0">
              <a:solidFill>
                <a:schemeClr val="tx1"/>
              </a:solidFill>
              <a:latin typeface="Helvetica Light" panose="020B0403020202020204" pitchFamily="34" charset="0"/>
              <a:cs typeface="Arial" panose="020B0604020202020204" pitchFamily="34" charset="0"/>
            </a:rPr>
            <a:t>Planning for choices and changes </a:t>
          </a:r>
        </a:p>
      </dgm:t>
    </dgm:pt>
    <dgm:pt modelId="{70BE2808-4BD5-4D75-85F4-CB657917BDE2}" type="parTrans" cxnId="{BB023106-4A2E-41F5-958D-BD4537836EA5}">
      <dgm:prSet/>
      <dgm:spPr/>
      <dgm:t>
        <a:bodyPr/>
        <a:lstStyle/>
        <a:p>
          <a:endParaRPr lang="en-GB"/>
        </a:p>
      </dgm:t>
    </dgm:pt>
    <dgm:pt modelId="{2F147649-9808-4DE0-B1EF-04426180A82D}" type="sibTrans" cxnId="{BB023106-4A2E-41F5-958D-BD4537836EA5}">
      <dgm:prSet/>
      <dgm:spPr/>
      <dgm:t>
        <a:bodyPr/>
        <a:lstStyle/>
        <a:p>
          <a:endParaRPr lang="en-GB"/>
        </a:p>
      </dgm:t>
    </dgm:pt>
    <dgm:pt modelId="{AB0D98E2-52C3-44A6-A90E-E9E73B38EFA2}">
      <dgm:prSet/>
      <dgm:spPr/>
      <dgm:t>
        <a:bodyPr/>
        <a:lstStyle/>
        <a:p>
          <a:pPr>
            <a:lnSpc>
              <a:spcPts val="1200"/>
            </a:lnSpc>
            <a:buClr>
              <a:srgbClr val="0086BE"/>
            </a:buClr>
            <a:buFont typeface="Arial" panose="020B0604020202020204" pitchFamily="34" charset="0"/>
            <a:buChar char="•"/>
          </a:pPr>
          <a:r>
            <a:rPr lang="en-GB" b="0" i="0" dirty="0">
              <a:solidFill>
                <a:schemeClr val="tx1"/>
              </a:solidFill>
              <a:latin typeface="Helvetica Light" panose="020B0403020202020204" pitchFamily="34" charset="0"/>
              <a:cs typeface="Arial" panose="020B0604020202020204" pitchFamily="34" charset="0"/>
            </a:rPr>
            <a:t>Not statutory and therefore is for teachers, head teachers and other professional education practitioners to decide the development and implementation of the curriculum within the overall framework.</a:t>
          </a:r>
        </a:p>
      </dgm:t>
    </dgm:pt>
    <dgm:pt modelId="{FBE408DC-6FA0-4129-9E54-362F7628231F}" type="parTrans" cxnId="{E8F7760A-F5B2-4343-AD42-B3447D219A90}">
      <dgm:prSet/>
      <dgm:spPr/>
      <dgm:t>
        <a:bodyPr/>
        <a:lstStyle/>
        <a:p>
          <a:endParaRPr lang="en-GB"/>
        </a:p>
      </dgm:t>
    </dgm:pt>
    <dgm:pt modelId="{2AD7D8F5-6561-4517-9A0A-AC1420630ECC}" type="sibTrans" cxnId="{E8F7760A-F5B2-4343-AD42-B3447D219A90}">
      <dgm:prSet/>
      <dgm:spPr/>
      <dgm:t>
        <a:bodyPr/>
        <a:lstStyle/>
        <a:p>
          <a:endParaRPr lang="en-GB"/>
        </a:p>
      </dgm:t>
    </dgm:pt>
    <dgm:pt modelId="{6CB0594A-8944-482A-B9B8-3B45CC46FFAF}">
      <dgm:prSet/>
      <dgm:spPr/>
      <dgm:t>
        <a:bodyPr/>
        <a:lstStyle/>
        <a:p>
          <a:pPr>
            <a:lnSpc>
              <a:spcPts val="1200"/>
            </a:lnSpc>
            <a:buClr>
              <a:srgbClr val="0086BE"/>
            </a:buClr>
            <a:buFont typeface="Arial" panose="020B0604020202020204" pitchFamily="34" charset="0"/>
            <a:buChar char="•"/>
          </a:pPr>
          <a:r>
            <a:rPr lang="en-GB" b="0" i="0" dirty="0">
              <a:solidFill>
                <a:schemeClr val="tx1"/>
              </a:solidFill>
              <a:latin typeface="Helvetica Light" panose="020B0403020202020204" pitchFamily="34" charset="0"/>
              <a:cs typeface="Arial" panose="020B0604020202020204" pitchFamily="34" charset="0"/>
            </a:rPr>
            <a:t>A national approach to learning and teaching for young people aged 3 – 18 in Scotland, and is underpinned by the values of wisdom, justice, compassion and integrity. </a:t>
          </a:r>
          <a:endParaRPr lang="en-GB" b="0" i="0" dirty="0">
            <a:solidFill>
              <a:schemeClr val="tx1"/>
            </a:solidFill>
            <a:latin typeface="Helvetica Light" panose="020B0403020202020204" pitchFamily="34" charset="0"/>
          </a:endParaRPr>
        </a:p>
      </dgm:t>
    </dgm:pt>
    <dgm:pt modelId="{9991C161-2422-491C-A15E-32B70872D41C}" type="parTrans" cxnId="{E5952309-887B-4C52-A98F-BF97BB2EDC3C}">
      <dgm:prSet/>
      <dgm:spPr/>
      <dgm:t>
        <a:bodyPr/>
        <a:lstStyle/>
        <a:p>
          <a:endParaRPr lang="en-GB"/>
        </a:p>
      </dgm:t>
    </dgm:pt>
    <dgm:pt modelId="{E1BBF4FD-3F9A-4F55-81F7-AF224911D6C2}" type="sibTrans" cxnId="{E5952309-887B-4C52-A98F-BF97BB2EDC3C}">
      <dgm:prSet/>
      <dgm:spPr/>
      <dgm:t>
        <a:bodyPr/>
        <a:lstStyle/>
        <a:p>
          <a:endParaRPr lang="en-GB"/>
        </a:p>
      </dgm:t>
    </dgm:pt>
    <dgm:pt modelId="{BDEF7A30-C0B8-4FAD-84C2-C7425E0FC6E6}" type="pres">
      <dgm:prSet presAssocID="{05210C86-C658-410D-8767-2119C8A4AB66}" presName="linear" presStyleCnt="0">
        <dgm:presLayoutVars>
          <dgm:dir/>
          <dgm:animLvl val="lvl"/>
          <dgm:resizeHandles val="exact"/>
        </dgm:presLayoutVars>
      </dgm:prSet>
      <dgm:spPr/>
    </dgm:pt>
    <dgm:pt modelId="{316F2A54-93C0-4814-AA85-5CF24CA057F2}" type="pres">
      <dgm:prSet presAssocID="{AD29B0EE-2658-4CE2-AB09-8D3806D0C0CB}" presName="parentLin" presStyleCnt="0"/>
      <dgm:spPr/>
    </dgm:pt>
    <dgm:pt modelId="{DBF0AD46-1D6D-4AE3-903C-02B7E54C3188}" type="pres">
      <dgm:prSet presAssocID="{AD29B0EE-2658-4CE2-AB09-8D3806D0C0CB}" presName="parentLeftMargin" presStyleLbl="node1" presStyleIdx="0" presStyleCnt="3"/>
      <dgm:spPr/>
    </dgm:pt>
    <dgm:pt modelId="{2F56293B-9B63-4893-9422-99633AF98F56}" type="pres">
      <dgm:prSet presAssocID="{AD29B0EE-2658-4CE2-AB09-8D3806D0C0CB}" presName="parentText" presStyleLbl="node1" presStyleIdx="0" presStyleCnt="3">
        <dgm:presLayoutVars>
          <dgm:chMax val="0"/>
          <dgm:bulletEnabled val="1"/>
        </dgm:presLayoutVars>
      </dgm:prSet>
      <dgm:spPr/>
    </dgm:pt>
    <dgm:pt modelId="{2C17FE39-3531-4372-BFB0-4EE21F86CC6C}" type="pres">
      <dgm:prSet presAssocID="{AD29B0EE-2658-4CE2-AB09-8D3806D0C0CB}" presName="negativeSpace" presStyleCnt="0"/>
      <dgm:spPr/>
    </dgm:pt>
    <dgm:pt modelId="{5B70A6EF-F092-4D6D-A1FB-FF5F42A83B50}" type="pres">
      <dgm:prSet presAssocID="{AD29B0EE-2658-4CE2-AB09-8D3806D0C0CB}" presName="childText" presStyleLbl="conFgAcc1" presStyleIdx="0" presStyleCnt="3" custScaleY="104124">
        <dgm:presLayoutVars>
          <dgm:bulletEnabled val="1"/>
        </dgm:presLayoutVars>
      </dgm:prSet>
      <dgm:spPr/>
    </dgm:pt>
    <dgm:pt modelId="{A1B95622-4110-4A3B-822D-607066A46690}" type="pres">
      <dgm:prSet presAssocID="{FC210349-E792-4B79-982C-5873D14E937F}" presName="spaceBetweenRectangles" presStyleCnt="0"/>
      <dgm:spPr/>
    </dgm:pt>
    <dgm:pt modelId="{D7843352-5D2C-4CCB-8127-541E6A863332}" type="pres">
      <dgm:prSet presAssocID="{4635C0BE-379A-4D28-9335-B19DD9105860}" presName="parentLin" presStyleCnt="0"/>
      <dgm:spPr/>
    </dgm:pt>
    <dgm:pt modelId="{FC10EA6B-96D8-4C88-AD5F-CE0081AD0863}" type="pres">
      <dgm:prSet presAssocID="{4635C0BE-379A-4D28-9335-B19DD9105860}" presName="parentLeftMargin" presStyleLbl="node1" presStyleIdx="0" presStyleCnt="3"/>
      <dgm:spPr/>
    </dgm:pt>
    <dgm:pt modelId="{D255D403-DDEA-42AA-ACD1-B0C1D955991B}" type="pres">
      <dgm:prSet presAssocID="{4635C0BE-379A-4D28-9335-B19DD9105860}" presName="parentText" presStyleLbl="node1" presStyleIdx="1" presStyleCnt="3">
        <dgm:presLayoutVars>
          <dgm:chMax val="0"/>
          <dgm:bulletEnabled val="1"/>
        </dgm:presLayoutVars>
      </dgm:prSet>
      <dgm:spPr/>
    </dgm:pt>
    <dgm:pt modelId="{C881101E-6E04-4D69-97A1-B5A622703F0F}" type="pres">
      <dgm:prSet presAssocID="{4635C0BE-379A-4D28-9335-B19DD9105860}" presName="negativeSpace" presStyleCnt="0"/>
      <dgm:spPr/>
    </dgm:pt>
    <dgm:pt modelId="{A289D398-DA89-41D6-9201-D8BB59E075F9}" type="pres">
      <dgm:prSet presAssocID="{4635C0BE-379A-4D28-9335-B19DD9105860}" presName="childText" presStyleLbl="conFgAcc1" presStyleIdx="1" presStyleCnt="3" custScaleY="106461">
        <dgm:presLayoutVars>
          <dgm:bulletEnabled val="1"/>
        </dgm:presLayoutVars>
      </dgm:prSet>
      <dgm:spPr/>
    </dgm:pt>
    <dgm:pt modelId="{C470E061-9620-4A92-AB24-F8E38CF175E5}" type="pres">
      <dgm:prSet presAssocID="{4218D235-7F85-4101-BAAB-25424507608F}" presName="spaceBetweenRectangles" presStyleCnt="0"/>
      <dgm:spPr/>
    </dgm:pt>
    <dgm:pt modelId="{74125C34-0864-49F9-9330-5939FC0DEBEC}" type="pres">
      <dgm:prSet presAssocID="{FEEF7D07-06AD-466C-B1FF-870CD73D6F2B}" presName="parentLin" presStyleCnt="0"/>
      <dgm:spPr/>
    </dgm:pt>
    <dgm:pt modelId="{0CCCA97B-0815-4FF5-A82D-37B753500D2F}" type="pres">
      <dgm:prSet presAssocID="{FEEF7D07-06AD-466C-B1FF-870CD73D6F2B}" presName="parentLeftMargin" presStyleLbl="node1" presStyleIdx="1" presStyleCnt="3"/>
      <dgm:spPr/>
    </dgm:pt>
    <dgm:pt modelId="{B086920C-1E11-492D-805B-BE66C81FE946}" type="pres">
      <dgm:prSet presAssocID="{FEEF7D07-06AD-466C-B1FF-870CD73D6F2B}" presName="parentText" presStyleLbl="node1" presStyleIdx="2" presStyleCnt="3">
        <dgm:presLayoutVars>
          <dgm:chMax val="0"/>
          <dgm:bulletEnabled val="1"/>
        </dgm:presLayoutVars>
      </dgm:prSet>
      <dgm:spPr/>
    </dgm:pt>
    <dgm:pt modelId="{4BFF0CA2-0E26-46EB-9CF5-ABA9F7AB3E5A}" type="pres">
      <dgm:prSet presAssocID="{FEEF7D07-06AD-466C-B1FF-870CD73D6F2B}" presName="negativeSpace" presStyleCnt="0"/>
      <dgm:spPr/>
    </dgm:pt>
    <dgm:pt modelId="{98DC6A43-7169-4867-A7F8-D049F478A4AA}" type="pres">
      <dgm:prSet presAssocID="{FEEF7D07-06AD-466C-B1FF-870CD73D6F2B}" presName="childText" presStyleLbl="conFgAcc1" presStyleIdx="2" presStyleCnt="3" custScaleY="126045">
        <dgm:presLayoutVars>
          <dgm:bulletEnabled val="1"/>
        </dgm:presLayoutVars>
      </dgm:prSet>
      <dgm:spPr/>
    </dgm:pt>
  </dgm:ptLst>
  <dgm:cxnLst>
    <dgm:cxn modelId="{BB023106-4A2E-41F5-958D-BD4537836EA5}" srcId="{4635C0BE-379A-4D28-9335-B19DD9105860}" destId="{CE8E4FFB-DCB5-4AA2-8397-A1011EC3E721}" srcOrd="1" destOrd="0" parTransId="{70BE2808-4BD5-4D75-85F4-CB657917BDE2}" sibTransId="{2F147649-9808-4DE0-B1EF-04426180A82D}"/>
    <dgm:cxn modelId="{E5952309-887B-4C52-A98F-BF97BB2EDC3C}" srcId="{AD29B0EE-2658-4CE2-AB09-8D3806D0C0CB}" destId="{6CB0594A-8944-482A-B9B8-3B45CC46FFAF}" srcOrd="0" destOrd="0" parTransId="{9991C161-2422-491C-A15E-32B70872D41C}" sibTransId="{E1BBF4FD-3F9A-4F55-81F7-AF224911D6C2}"/>
    <dgm:cxn modelId="{E8F7760A-F5B2-4343-AD42-B3447D219A90}" srcId="{AD29B0EE-2658-4CE2-AB09-8D3806D0C0CB}" destId="{AB0D98E2-52C3-44A6-A90E-E9E73B38EFA2}" srcOrd="1" destOrd="0" parTransId="{FBE408DC-6FA0-4129-9E54-362F7628231F}" sibTransId="{2AD7D8F5-6561-4517-9A0A-AC1420630ECC}"/>
    <dgm:cxn modelId="{CAE26911-93DA-427B-821B-BE3521253099}" srcId="{FEEF7D07-06AD-466C-B1FF-870CD73D6F2B}" destId="{BC0F7DA5-9D02-475A-BB34-63423AD60645}" srcOrd="2" destOrd="0" parTransId="{25CB4646-C822-475F-B4DD-EFFA23E3C983}" sibTransId="{DD4D5646-A51D-4AA2-AAC2-3918C350A35A}"/>
    <dgm:cxn modelId="{C64EB112-0A5B-4F85-864F-AB31572EBDD6}" type="presOf" srcId="{BDA0A64B-15B2-4AEF-B878-15B6BBB4567D}" destId="{98DC6A43-7169-4867-A7F8-D049F478A4AA}" srcOrd="0" destOrd="0" presId="urn:microsoft.com/office/officeart/2005/8/layout/list1"/>
    <dgm:cxn modelId="{2CE0AF15-102D-46F0-9058-C58BE529D67D}" type="presOf" srcId="{AD29B0EE-2658-4CE2-AB09-8D3806D0C0CB}" destId="{2F56293B-9B63-4893-9422-99633AF98F56}" srcOrd="1" destOrd="0" presId="urn:microsoft.com/office/officeart/2005/8/layout/list1"/>
    <dgm:cxn modelId="{B935A11D-E759-407C-8013-F96E554477C9}" type="presOf" srcId="{4635C0BE-379A-4D28-9335-B19DD9105860}" destId="{FC10EA6B-96D8-4C88-AD5F-CE0081AD0863}" srcOrd="0" destOrd="0" presId="urn:microsoft.com/office/officeart/2005/8/layout/list1"/>
    <dgm:cxn modelId="{5BBEE220-FAD8-4EE8-ABE1-EF8FCC473D1C}" type="presOf" srcId="{CE8E4FFB-DCB5-4AA2-8397-A1011EC3E721}" destId="{A289D398-DA89-41D6-9201-D8BB59E075F9}" srcOrd="0" destOrd="1" presId="urn:microsoft.com/office/officeart/2005/8/layout/list1"/>
    <dgm:cxn modelId="{AA9EA130-42F1-4D73-92FA-CD87ADF58DA4}" type="presOf" srcId="{AB0D98E2-52C3-44A6-A90E-E9E73B38EFA2}" destId="{5B70A6EF-F092-4D6D-A1FB-FF5F42A83B50}" srcOrd="0" destOrd="1" presId="urn:microsoft.com/office/officeart/2005/8/layout/list1"/>
    <dgm:cxn modelId="{40BA9266-4C52-4965-87A8-F04F21C34580}" type="presOf" srcId="{4635C0BE-379A-4D28-9335-B19DD9105860}" destId="{D255D403-DDEA-42AA-ACD1-B0C1D955991B}" srcOrd="1" destOrd="0" presId="urn:microsoft.com/office/officeart/2005/8/layout/list1"/>
    <dgm:cxn modelId="{84FA976B-8CDE-4FBF-A74E-D19AB62C1C5F}" srcId="{05210C86-C658-410D-8767-2119C8A4AB66}" destId="{FEEF7D07-06AD-466C-B1FF-870CD73D6F2B}" srcOrd="2" destOrd="0" parTransId="{F0832CE9-CF49-42B1-BAE6-74C76DDDEA43}" sibTransId="{D2A48D73-AAEF-4BE0-9D14-1122974D6DE0}"/>
    <dgm:cxn modelId="{8310196C-25B3-41DB-B66E-425EC5485568}" srcId="{FEEF7D07-06AD-466C-B1FF-870CD73D6F2B}" destId="{326DF838-080E-4860-949C-BFE9D1D5E37C}" srcOrd="1" destOrd="0" parTransId="{2FEAD083-2F7C-4B57-B498-F5CB0E96EAFB}" sibTransId="{E541CB75-1DDE-40FF-B7A5-97FA5F96735A}"/>
    <dgm:cxn modelId="{D60B6171-D345-4939-A626-B439F8BF0ABE}" type="presOf" srcId="{FEEF7D07-06AD-466C-B1FF-870CD73D6F2B}" destId="{0CCCA97B-0815-4FF5-A82D-37B753500D2F}" srcOrd="0" destOrd="0" presId="urn:microsoft.com/office/officeart/2005/8/layout/list1"/>
    <dgm:cxn modelId="{6CDF1874-B803-431A-B82D-B995F1942266}" type="presOf" srcId="{6CB0594A-8944-482A-B9B8-3B45CC46FFAF}" destId="{5B70A6EF-F092-4D6D-A1FB-FF5F42A83B50}" srcOrd="0" destOrd="0" presId="urn:microsoft.com/office/officeart/2005/8/layout/list1"/>
    <dgm:cxn modelId="{5369775A-B4FB-4D81-A2E3-6F1A2F9057A6}" type="presOf" srcId="{FEEF7D07-06AD-466C-B1FF-870CD73D6F2B}" destId="{B086920C-1E11-492D-805B-BE66C81FE946}" srcOrd="1" destOrd="0" presId="urn:microsoft.com/office/officeart/2005/8/layout/list1"/>
    <dgm:cxn modelId="{050AB680-483C-4379-B867-7FF28F6A1BBF}" type="presOf" srcId="{326DF838-080E-4860-949C-BFE9D1D5E37C}" destId="{98DC6A43-7169-4867-A7F8-D049F478A4AA}" srcOrd="0" destOrd="1" presId="urn:microsoft.com/office/officeart/2005/8/layout/list1"/>
    <dgm:cxn modelId="{C43D718D-2229-4AC8-BB14-4C83868C1992}" type="presOf" srcId="{BC0F7DA5-9D02-475A-BB34-63423AD60645}" destId="{98DC6A43-7169-4867-A7F8-D049F478A4AA}" srcOrd="0" destOrd="2" presId="urn:microsoft.com/office/officeart/2005/8/layout/list1"/>
    <dgm:cxn modelId="{322A41A1-880A-481C-A01D-BF385403E97B}" type="presOf" srcId="{05210C86-C658-410D-8767-2119C8A4AB66}" destId="{BDEF7A30-C0B8-4FAD-84C2-C7425E0FC6E6}" srcOrd="0" destOrd="0" presId="urn:microsoft.com/office/officeart/2005/8/layout/list1"/>
    <dgm:cxn modelId="{BF6090A6-E000-460C-9746-9A5FB194E84B}" type="presOf" srcId="{AD29B0EE-2658-4CE2-AB09-8D3806D0C0CB}" destId="{DBF0AD46-1D6D-4AE3-903C-02B7E54C3188}" srcOrd="0" destOrd="0" presId="urn:microsoft.com/office/officeart/2005/8/layout/list1"/>
    <dgm:cxn modelId="{40188FB0-3DF8-4068-8686-12B579CC102D}" srcId="{05210C86-C658-410D-8767-2119C8A4AB66}" destId="{AD29B0EE-2658-4CE2-AB09-8D3806D0C0CB}" srcOrd="0" destOrd="0" parTransId="{983D658A-3B1B-41D4-817C-A746F7741386}" sibTransId="{FC210349-E792-4B79-982C-5873D14E937F}"/>
    <dgm:cxn modelId="{C2B627CA-1EDE-4C9D-9BB1-6CB603D8E4E7}" srcId="{FEEF7D07-06AD-466C-B1FF-870CD73D6F2B}" destId="{BDA0A64B-15B2-4AEF-B878-15B6BBB4567D}" srcOrd="0" destOrd="0" parTransId="{0A3C8C23-039A-4899-838B-8C54E9688C50}" sibTransId="{3A8AB8E5-01FB-4C1F-BE66-6B364BA3F18B}"/>
    <dgm:cxn modelId="{F213F5CF-A315-4452-83D5-78879DD2A922}" srcId="{05210C86-C658-410D-8767-2119C8A4AB66}" destId="{4635C0BE-379A-4D28-9335-B19DD9105860}" srcOrd="1" destOrd="0" parTransId="{D23A0BFE-D8B9-4210-9F23-FA629A675D2E}" sibTransId="{4218D235-7F85-4101-BAAB-25424507608F}"/>
    <dgm:cxn modelId="{472E7FD2-A039-4E22-BCCE-B20CD655B1CF}" type="presOf" srcId="{B610BCDF-24C6-471F-AFEC-43D6A7D8D4B2}" destId="{A289D398-DA89-41D6-9201-D8BB59E075F9}" srcOrd="0" destOrd="0" presId="urn:microsoft.com/office/officeart/2005/8/layout/list1"/>
    <dgm:cxn modelId="{E4AE0EE6-5B9B-4E24-A27D-AF99F2A379DD}" srcId="{4635C0BE-379A-4D28-9335-B19DD9105860}" destId="{B610BCDF-24C6-471F-AFEC-43D6A7D8D4B2}" srcOrd="0" destOrd="0" parTransId="{F4BEEDD1-E4F6-4702-A831-42DAAEC38273}" sibTransId="{8648523F-38A0-4992-A3C7-FE51C8740569}"/>
    <dgm:cxn modelId="{B205C991-32FD-4492-A351-2C7192882326}" type="presParOf" srcId="{BDEF7A30-C0B8-4FAD-84C2-C7425E0FC6E6}" destId="{316F2A54-93C0-4814-AA85-5CF24CA057F2}" srcOrd="0" destOrd="0" presId="urn:microsoft.com/office/officeart/2005/8/layout/list1"/>
    <dgm:cxn modelId="{9C56FA2B-09BE-445C-97F8-8BF98D8584CA}" type="presParOf" srcId="{316F2A54-93C0-4814-AA85-5CF24CA057F2}" destId="{DBF0AD46-1D6D-4AE3-903C-02B7E54C3188}" srcOrd="0" destOrd="0" presId="urn:microsoft.com/office/officeart/2005/8/layout/list1"/>
    <dgm:cxn modelId="{622E8994-885F-449A-A572-66E8BEDE5503}" type="presParOf" srcId="{316F2A54-93C0-4814-AA85-5CF24CA057F2}" destId="{2F56293B-9B63-4893-9422-99633AF98F56}" srcOrd="1" destOrd="0" presId="urn:microsoft.com/office/officeart/2005/8/layout/list1"/>
    <dgm:cxn modelId="{7A9B51B4-9EF3-4437-8C5E-50F6F998DC4A}" type="presParOf" srcId="{BDEF7A30-C0B8-4FAD-84C2-C7425E0FC6E6}" destId="{2C17FE39-3531-4372-BFB0-4EE21F86CC6C}" srcOrd="1" destOrd="0" presId="urn:microsoft.com/office/officeart/2005/8/layout/list1"/>
    <dgm:cxn modelId="{24F305A9-D8D8-44B0-AFE6-CD0A72FDA257}" type="presParOf" srcId="{BDEF7A30-C0B8-4FAD-84C2-C7425E0FC6E6}" destId="{5B70A6EF-F092-4D6D-A1FB-FF5F42A83B50}" srcOrd="2" destOrd="0" presId="urn:microsoft.com/office/officeart/2005/8/layout/list1"/>
    <dgm:cxn modelId="{9252EE63-4828-4968-901F-5AA9E0ADD5E6}" type="presParOf" srcId="{BDEF7A30-C0B8-4FAD-84C2-C7425E0FC6E6}" destId="{A1B95622-4110-4A3B-822D-607066A46690}" srcOrd="3" destOrd="0" presId="urn:microsoft.com/office/officeart/2005/8/layout/list1"/>
    <dgm:cxn modelId="{B1805D87-7373-4162-8F4B-007CB015432A}" type="presParOf" srcId="{BDEF7A30-C0B8-4FAD-84C2-C7425E0FC6E6}" destId="{D7843352-5D2C-4CCB-8127-541E6A863332}" srcOrd="4" destOrd="0" presId="urn:microsoft.com/office/officeart/2005/8/layout/list1"/>
    <dgm:cxn modelId="{479F0B0B-5587-4204-8523-25C976EC15CC}" type="presParOf" srcId="{D7843352-5D2C-4CCB-8127-541E6A863332}" destId="{FC10EA6B-96D8-4C88-AD5F-CE0081AD0863}" srcOrd="0" destOrd="0" presId="urn:microsoft.com/office/officeart/2005/8/layout/list1"/>
    <dgm:cxn modelId="{0254A5C1-3E12-4C40-92D7-3F0E5C400D13}" type="presParOf" srcId="{D7843352-5D2C-4CCB-8127-541E6A863332}" destId="{D255D403-DDEA-42AA-ACD1-B0C1D955991B}" srcOrd="1" destOrd="0" presId="urn:microsoft.com/office/officeart/2005/8/layout/list1"/>
    <dgm:cxn modelId="{E4DF8024-DA3A-414C-AF3C-AAF8C5B747CC}" type="presParOf" srcId="{BDEF7A30-C0B8-4FAD-84C2-C7425E0FC6E6}" destId="{C881101E-6E04-4D69-97A1-B5A622703F0F}" srcOrd="5" destOrd="0" presId="urn:microsoft.com/office/officeart/2005/8/layout/list1"/>
    <dgm:cxn modelId="{5C593B99-B754-4B14-8ED3-DE2D2F1C0542}" type="presParOf" srcId="{BDEF7A30-C0B8-4FAD-84C2-C7425E0FC6E6}" destId="{A289D398-DA89-41D6-9201-D8BB59E075F9}" srcOrd="6" destOrd="0" presId="urn:microsoft.com/office/officeart/2005/8/layout/list1"/>
    <dgm:cxn modelId="{21A93ED0-1607-4610-9214-D662B94E6D6F}" type="presParOf" srcId="{BDEF7A30-C0B8-4FAD-84C2-C7425E0FC6E6}" destId="{C470E061-9620-4A92-AB24-F8E38CF175E5}" srcOrd="7" destOrd="0" presId="urn:microsoft.com/office/officeart/2005/8/layout/list1"/>
    <dgm:cxn modelId="{945B9211-9D8A-4E82-92AD-7D4AA3E11BA2}" type="presParOf" srcId="{BDEF7A30-C0B8-4FAD-84C2-C7425E0FC6E6}" destId="{74125C34-0864-49F9-9330-5939FC0DEBEC}" srcOrd="8" destOrd="0" presId="urn:microsoft.com/office/officeart/2005/8/layout/list1"/>
    <dgm:cxn modelId="{20E3C9EA-B0CB-4CDD-8DC4-114ABCB85DE2}" type="presParOf" srcId="{74125C34-0864-49F9-9330-5939FC0DEBEC}" destId="{0CCCA97B-0815-4FF5-A82D-37B753500D2F}" srcOrd="0" destOrd="0" presId="urn:microsoft.com/office/officeart/2005/8/layout/list1"/>
    <dgm:cxn modelId="{F95BC980-A452-47D4-BC08-BC80BEE06491}" type="presParOf" srcId="{74125C34-0864-49F9-9330-5939FC0DEBEC}" destId="{B086920C-1E11-492D-805B-BE66C81FE946}" srcOrd="1" destOrd="0" presId="urn:microsoft.com/office/officeart/2005/8/layout/list1"/>
    <dgm:cxn modelId="{9CD39344-C0E1-49C0-8703-F32B89A5C304}" type="presParOf" srcId="{BDEF7A30-C0B8-4FAD-84C2-C7425E0FC6E6}" destId="{4BFF0CA2-0E26-46EB-9CF5-ABA9F7AB3E5A}" srcOrd="9" destOrd="0" presId="urn:microsoft.com/office/officeart/2005/8/layout/list1"/>
    <dgm:cxn modelId="{BB3A041D-1ABA-4D90-946D-9CD39D5CFF02}" type="presParOf" srcId="{BDEF7A30-C0B8-4FAD-84C2-C7425E0FC6E6}" destId="{98DC6A43-7169-4867-A7F8-D049F478A4A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4CFBE0-9629-4873-977B-24DEF20D369C}" type="doc">
      <dgm:prSet loTypeId="urn:microsoft.com/office/officeart/2005/8/layout/chevron2" loCatId="list" qsTypeId="urn:microsoft.com/office/officeart/2005/8/quickstyle/simple1" qsCatId="simple" csTypeId="urn:microsoft.com/office/officeart/2005/8/colors/accent0_2" csCatId="mainScheme" phldr="1"/>
      <dgm:spPr/>
      <dgm:t>
        <a:bodyPr/>
        <a:lstStyle/>
        <a:p>
          <a:endParaRPr lang="en-GB"/>
        </a:p>
      </dgm:t>
    </dgm:pt>
    <dgm:pt modelId="{657E094A-63CC-40B2-AD9E-554C756B2E37}">
      <dgm:prSet phldrT="[Text]"/>
      <dgm:spPr/>
      <dgm:t>
        <a:bodyPr/>
        <a:lstStyle/>
        <a:p>
          <a:r>
            <a:rPr lang="en-GB" dirty="0"/>
            <a:t>Planning </a:t>
          </a:r>
        </a:p>
      </dgm:t>
    </dgm:pt>
    <dgm:pt modelId="{15D57186-CAA3-420E-BC47-CE285DFABF20}" type="parTrans" cxnId="{AB8C7723-8E5C-4965-AA84-1148C24A6AB4}">
      <dgm:prSet/>
      <dgm:spPr/>
      <dgm:t>
        <a:bodyPr/>
        <a:lstStyle/>
        <a:p>
          <a:endParaRPr lang="en-GB"/>
        </a:p>
      </dgm:t>
    </dgm:pt>
    <dgm:pt modelId="{D8201B52-0D48-4C1B-95A0-7FC00113B03C}" type="sibTrans" cxnId="{AB8C7723-8E5C-4965-AA84-1148C24A6AB4}">
      <dgm:prSet/>
      <dgm:spPr/>
      <dgm:t>
        <a:bodyPr/>
        <a:lstStyle/>
        <a:p>
          <a:endParaRPr lang="en-GB"/>
        </a:p>
      </dgm:t>
    </dgm:pt>
    <dgm:pt modelId="{DB00E4FD-E754-4DB9-9938-0DA16A6622BF}">
      <dgm:prSet phldrT="[Text]"/>
      <dgm:spPr/>
      <dgm:t>
        <a:bodyPr/>
        <a:lstStyle/>
        <a:p>
          <a:r>
            <a:rPr lang="en-GB" dirty="0"/>
            <a:t> Scoping out what can be created and when </a:t>
          </a:r>
          <a:endParaRPr lang="en-GB" b="0" dirty="0"/>
        </a:p>
      </dgm:t>
    </dgm:pt>
    <dgm:pt modelId="{A9AF387C-181A-40F6-B882-68558A9CFA9A}" type="parTrans" cxnId="{BBDE1AFE-DEEA-47D6-8456-D8717DD9A2E9}">
      <dgm:prSet/>
      <dgm:spPr/>
      <dgm:t>
        <a:bodyPr/>
        <a:lstStyle/>
        <a:p>
          <a:endParaRPr lang="en-GB"/>
        </a:p>
      </dgm:t>
    </dgm:pt>
    <dgm:pt modelId="{5E0DD8AC-8909-4A20-BDE4-630848BDA8F2}" type="sibTrans" cxnId="{BBDE1AFE-DEEA-47D6-8456-D8717DD9A2E9}">
      <dgm:prSet/>
      <dgm:spPr/>
      <dgm:t>
        <a:bodyPr/>
        <a:lstStyle/>
        <a:p>
          <a:endParaRPr lang="en-GB"/>
        </a:p>
      </dgm:t>
    </dgm:pt>
    <dgm:pt modelId="{FC037E2B-D47B-464D-92D7-90C5F83483D9}">
      <dgm:prSet phldrT="[Text]"/>
      <dgm:spPr/>
      <dgm:t>
        <a:bodyPr/>
        <a:lstStyle/>
        <a:p>
          <a:r>
            <a:rPr lang="en-GB" dirty="0"/>
            <a:t>Development of Resources</a:t>
          </a:r>
        </a:p>
      </dgm:t>
    </dgm:pt>
    <dgm:pt modelId="{60949CD7-809D-48ED-B6D9-B4EB9C1D1C47}" type="parTrans" cxnId="{EC155E42-AFEE-419B-B98A-DD8300942909}">
      <dgm:prSet/>
      <dgm:spPr/>
      <dgm:t>
        <a:bodyPr/>
        <a:lstStyle/>
        <a:p>
          <a:endParaRPr lang="en-GB"/>
        </a:p>
      </dgm:t>
    </dgm:pt>
    <dgm:pt modelId="{B308F7FD-CAEA-4D3A-9176-547BD30C2F7D}" type="sibTrans" cxnId="{EC155E42-AFEE-419B-B98A-DD8300942909}">
      <dgm:prSet/>
      <dgm:spPr/>
      <dgm:t>
        <a:bodyPr/>
        <a:lstStyle/>
        <a:p>
          <a:endParaRPr lang="en-GB"/>
        </a:p>
      </dgm:t>
    </dgm:pt>
    <dgm:pt modelId="{0C5DD2CD-E28F-41F2-A788-E68581BE8293}">
      <dgm:prSet phldrT="[Text]"/>
      <dgm:spPr/>
      <dgm:t>
        <a:bodyPr/>
        <a:lstStyle/>
        <a:p>
          <a:r>
            <a:rPr lang="en-GB" dirty="0"/>
            <a:t>Progression Pathway development </a:t>
          </a:r>
        </a:p>
      </dgm:t>
    </dgm:pt>
    <dgm:pt modelId="{CEA1D062-EC6D-4FEA-956B-D815091C3605}" type="parTrans" cxnId="{E769D13C-3EFB-4697-9FAC-4C3D3959FDD9}">
      <dgm:prSet/>
      <dgm:spPr/>
      <dgm:t>
        <a:bodyPr/>
        <a:lstStyle/>
        <a:p>
          <a:endParaRPr lang="en-GB"/>
        </a:p>
      </dgm:t>
    </dgm:pt>
    <dgm:pt modelId="{495083FE-E0FC-429F-AABC-05072E95C5D9}" type="sibTrans" cxnId="{E769D13C-3EFB-4697-9FAC-4C3D3959FDD9}">
      <dgm:prSet/>
      <dgm:spPr/>
      <dgm:t>
        <a:bodyPr/>
        <a:lstStyle/>
        <a:p>
          <a:endParaRPr lang="en-GB"/>
        </a:p>
      </dgm:t>
    </dgm:pt>
    <dgm:pt modelId="{88B3D5EF-94EC-40CC-B056-4E18C4BE668D}">
      <dgm:prSet phldrT="[Text]"/>
      <dgm:spPr/>
      <dgm:t>
        <a:bodyPr/>
        <a:lstStyle/>
        <a:p>
          <a:r>
            <a:rPr lang="en-GB" dirty="0"/>
            <a:t>Liaising with experts and </a:t>
          </a:r>
          <a:r>
            <a:rPr lang="en-GB" b="0" dirty="0"/>
            <a:t>piloting with young people. </a:t>
          </a:r>
        </a:p>
      </dgm:t>
    </dgm:pt>
    <dgm:pt modelId="{413BEC28-0B31-42AC-95CC-4480B2A691ED}" type="parTrans" cxnId="{AF5A2EE0-B56B-44E8-BFD6-FF1141258EB8}">
      <dgm:prSet/>
      <dgm:spPr/>
      <dgm:t>
        <a:bodyPr/>
        <a:lstStyle/>
        <a:p>
          <a:endParaRPr lang="en-GB"/>
        </a:p>
      </dgm:t>
    </dgm:pt>
    <dgm:pt modelId="{9D0184BF-E5F3-49A0-A83A-45B9EA3CCA58}" type="sibTrans" cxnId="{AF5A2EE0-B56B-44E8-BFD6-FF1141258EB8}">
      <dgm:prSet/>
      <dgm:spPr/>
      <dgm:t>
        <a:bodyPr/>
        <a:lstStyle/>
        <a:p>
          <a:endParaRPr lang="en-GB"/>
        </a:p>
      </dgm:t>
    </dgm:pt>
    <dgm:pt modelId="{C67D9BBA-D848-4A75-9D19-C39488D16C79}">
      <dgm:prSet phldrT="[Text]"/>
      <dgm:spPr/>
      <dgm:t>
        <a:bodyPr/>
        <a:lstStyle/>
        <a:p>
          <a:r>
            <a:rPr lang="en-GB" dirty="0"/>
            <a:t>Creation and development of resources</a:t>
          </a:r>
        </a:p>
      </dgm:t>
    </dgm:pt>
    <dgm:pt modelId="{9DB5DD09-7E12-441F-B19C-8F39BF3AC1FA}" type="parTrans" cxnId="{51AD7E24-BEE1-4407-B24B-DAD986F07ADD}">
      <dgm:prSet/>
      <dgm:spPr/>
      <dgm:t>
        <a:bodyPr/>
        <a:lstStyle/>
        <a:p>
          <a:endParaRPr lang="en-GB"/>
        </a:p>
      </dgm:t>
    </dgm:pt>
    <dgm:pt modelId="{695F9DD0-40C5-4675-9E5E-AEC4D6C05FD9}" type="sibTrans" cxnId="{51AD7E24-BEE1-4407-B24B-DAD986F07ADD}">
      <dgm:prSet/>
      <dgm:spPr/>
      <dgm:t>
        <a:bodyPr/>
        <a:lstStyle/>
        <a:p>
          <a:endParaRPr lang="en-GB"/>
        </a:p>
      </dgm:t>
    </dgm:pt>
    <dgm:pt modelId="{328A466F-2193-4A31-A5E5-44A2C301A67C}">
      <dgm:prSet/>
      <dgm:spPr/>
      <dgm:t>
        <a:bodyPr/>
        <a:lstStyle/>
        <a:p>
          <a:r>
            <a:rPr lang="en-GB" dirty="0"/>
            <a:t>Promotion of Resources </a:t>
          </a:r>
        </a:p>
      </dgm:t>
    </dgm:pt>
    <dgm:pt modelId="{D45722D7-95A0-4D3F-9DF2-8416E9A09F4E}" type="parTrans" cxnId="{BF0F5CE0-4A18-42A8-B41D-1060DB2B57D1}">
      <dgm:prSet/>
      <dgm:spPr/>
      <dgm:t>
        <a:bodyPr/>
        <a:lstStyle/>
        <a:p>
          <a:endParaRPr lang="en-GB"/>
        </a:p>
      </dgm:t>
    </dgm:pt>
    <dgm:pt modelId="{D884FAC0-0C12-425B-82C5-B816C6C01043}" type="sibTrans" cxnId="{BF0F5CE0-4A18-42A8-B41D-1060DB2B57D1}">
      <dgm:prSet/>
      <dgm:spPr/>
      <dgm:t>
        <a:bodyPr/>
        <a:lstStyle/>
        <a:p>
          <a:endParaRPr lang="en-GB"/>
        </a:p>
      </dgm:t>
    </dgm:pt>
    <dgm:pt modelId="{4D7BABC1-9EA9-4966-9632-BEAABFB61E02}">
      <dgm:prSet/>
      <dgm:spPr/>
      <dgm:t>
        <a:bodyPr/>
        <a:lstStyle/>
        <a:p>
          <a:r>
            <a:rPr lang="en-GB" dirty="0"/>
            <a:t>Communication Plan</a:t>
          </a:r>
        </a:p>
      </dgm:t>
    </dgm:pt>
    <dgm:pt modelId="{FDCC83FF-5A6A-4AC5-9208-5E16CE779916}" type="parTrans" cxnId="{6A220E8B-FF42-48B4-A10C-DB9487070A43}">
      <dgm:prSet/>
      <dgm:spPr/>
      <dgm:t>
        <a:bodyPr/>
        <a:lstStyle/>
        <a:p>
          <a:endParaRPr lang="en-GB"/>
        </a:p>
      </dgm:t>
    </dgm:pt>
    <dgm:pt modelId="{EB67258B-5854-4FE7-8605-1BDD0F2C8C05}" type="sibTrans" cxnId="{6A220E8B-FF42-48B4-A10C-DB9487070A43}">
      <dgm:prSet/>
      <dgm:spPr/>
      <dgm:t>
        <a:bodyPr/>
        <a:lstStyle/>
        <a:p>
          <a:endParaRPr lang="en-GB"/>
        </a:p>
      </dgm:t>
    </dgm:pt>
    <dgm:pt modelId="{A5369B87-19BE-4DBB-AFB7-17B2BC251E77}">
      <dgm:prSet/>
      <dgm:spPr/>
      <dgm:t>
        <a:bodyPr/>
        <a:lstStyle/>
        <a:p>
          <a:r>
            <a:rPr lang="en-GB" dirty="0"/>
            <a:t>Key Stakeholders and platforms</a:t>
          </a:r>
        </a:p>
      </dgm:t>
    </dgm:pt>
    <dgm:pt modelId="{B30CC8B6-4AB5-4CBB-BC43-8B5373D22EF1}" type="parTrans" cxnId="{1DD91ECE-4FA3-42B9-9D30-A6C025E8E21D}">
      <dgm:prSet/>
      <dgm:spPr/>
      <dgm:t>
        <a:bodyPr/>
        <a:lstStyle/>
        <a:p>
          <a:endParaRPr lang="en-GB"/>
        </a:p>
      </dgm:t>
    </dgm:pt>
    <dgm:pt modelId="{B59FE569-E268-4682-AE0F-1D5A3A0481D8}" type="sibTrans" cxnId="{1DD91ECE-4FA3-42B9-9D30-A6C025E8E21D}">
      <dgm:prSet/>
      <dgm:spPr/>
      <dgm:t>
        <a:bodyPr/>
        <a:lstStyle/>
        <a:p>
          <a:endParaRPr lang="en-GB"/>
        </a:p>
      </dgm:t>
    </dgm:pt>
    <dgm:pt modelId="{CCD72140-17B9-413C-9711-76BF2ADE0C33}">
      <dgm:prSet phldrT="[Text]"/>
      <dgm:spPr/>
      <dgm:t>
        <a:bodyPr/>
        <a:lstStyle/>
        <a:p>
          <a:r>
            <a:rPr lang="en-GB" b="0" dirty="0"/>
            <a:t>Water Safety Code to form golden thread linking all resources with core messaging  </a:t>
          </a:r>
        </a:p>
      </dgm:t>
    </dgm:pt>
    <dgm:pt modelId="{6372030F-FFC6-464B-9471-9CC178C9920F}" type="parTrans" cxnId="{CF664F60-F68A-4572-8855-3475A022881B}">
      <dgm:prSet/>
      <dgm:spPr/>
      <dgm:t>
        <a:bodyPr/>
        <a:lstStyle/>
        <a:p>
          <a:endParaRPr lang="en-GB"/>
        </a:p>
      </dgm:t>
    </dgm:pt>
    <dgm:pt modelId="{D2826CDB-1521-419D-9683-766BAD9CCDAC}" type="sibTrans" cxnId="{CF664F60-F68A-4572-8855-3475A022881B}">
      <dgm:prSet/>
      <dgm:spPr/>
      <dgm:t>
        <a:bodyPr/>
        <a:lstStyle/>
        <a:p>
          <a:endParaRPr lang="en-GB"/>
        </a:p>
      </dgm:t>
    </dgm:pt>
    <dgm:pt modelId="{366F2674-0141-4F64-9AA3-73B02E10AE44}">
      <dgm:prSet/>
      <dgm:spPr/>
      <dgm:t>
        <a:bodyPr/>
        <a:lstStyle/>
        <a:p>
          <a:r>
            <a:rPr lang="en-GB" dirty="0"/>
            <a:t>Evaluation: Evaluation planned for publication in late 2023 which will take into account the opinions of teachers, children and young people. </a:t>
          </a:r>
        </a:p>
      </dgm:t>
    </dgm:pt>
    <dgm:pt modelId="{F4D9C9F1-FFC9-4B9B-80BB-CA4CD3FCF749}" type="parTrans" cxnId="{C52E524D-37BC-49BF-92CF-1C943DD09E6A}">
      <dgm:prSet/>
      <dgm:spPr/>
      <dgm:t>
        <a:bodyPr/>
        <a:lstStyle/>
        <a:p>
          <a:endParaRPr lang="en-GB"/>
        </a:p>
      </dgm:t>
    </dgm:pt>
    <dgm:pt modelId="{308C1724-9931-4DAF-A30F-9B4BD0D787C4}" type="sibTrans" cxnId="{C52E524D-37BC-49BF-92CF-1C943DD09E6A}">
      <dgm:prSet/>
      <dgm:spPr/>
      <dgm:t>
        <a:bodyPr/>
        <a:lstStyle/>
        <a:p>
          <a:endParaRPr lang="en-GB"/>
        </a:p>
      </dgm:t>
    </dgm:pt>
    <dgm:pt modelId="{B9AE94DA-D3DC-49AE-8155-3912440A3EF9}" type="pres">
      <dgm:prSet presAssocID="{2A4CFBE0-9629-4873-977B-24DEF20D369C}" presName="linearFlow" presStyleCnt="0">
        <dgm:presLayoutVars>
          <dgm:dir/>
          <dgm:animLvl val="lvl"/>
          <dgm:resizeHandles val="exact"/>
        </dgm:presLayoutVars>
      </dgm:prSet>
      <dgm:spPr/>
    </dgm:pt>
    <dgm:pt modelId="{8D1D4329-7742-4B73-9DDC-A934717EB5D0}" type="pres">
      <dgm:prSet presAssocID="{657E094A-63CC-40B2-AD9E-554C756B2E37}" presName="composite" presStyleCnt="0"/>
      <dgm:spPr/>
    </dgm:pt>
    <dgm:pt modelId="{2AC11DD6-F2E8-4CD9-A1DD-D9999C919FC7}" type="pres">
      <dgm:prSet presAssocID="{657E094A-63CC-40B2-AD9E-554C756B2E37}" presName="parentText" presStyleLbl="alignNode1" presStyleIdx="0" presStyleCnt="3">
        <dgm:presLayoutVars>
          <dgm:chMax val="1"/>
          <dgm:bulletEnabled val="1"/>
        </dgm:presLayoutVars>
      </dgm:prSet>
      <dgm:spPr/>
    </dgm:pt>
    <dgm:pt modelId="{7A0E1942-2A66-46E0-8ABA-065AF6190AA2}" type="pres">
      <dgm:prSet presAssocID="{657E094A-63CC-40B2-AD9E-554C756B2E37}" presName="descendantText" presStyleLbl="alignAcc1" presStyleIdx="0" presStyleCnt="3">
        <dgm:presLayoutVars>
          <dgm:bulletEnabled val="1"/>
        </dgm:presLayoutVars>
      </dgm:prSet>
      <dgm:spPr/>
    </dgm:pt>
    <dgm:pt modelId="{82049784-62B9-4DB6-9A82-C8E11E532453}" type="pres">
      <dgm:prSet presAssocID="{D8201B52-0D48-4C1B-95A0-7FC00113B03C}" presName="sp" presStyleCnt="0"/>
      <dgm:spPr/>
    </dgm:pt>
    <dgm:pt modelId="{9A2EB3E4-46A0-4D27-8350-AB9969F785AA}" type="pres">
      <dgm:prSet presAssocID="{FC037E2B-D47B-464D-92D7-90C5F83483D9}" presName="composite" presStyleCnt="0"/>
      <dgm:spPr/>
    </dgm:pt>
    <dgm:pt modelId="{C77ADDAA-4887-4EC7-8677-AEF67FBE7395}" type="pres">
      <dgm:prSet presAssocID="{FC037E2B-D47B-464D-92D7-90C5F83483D9}" presName="parentText" presStyleLbl="alignNode1" presStyleIdx="1" presStyleCnt="3">
        <dgm:presLayoutVars>
          <dgm:chMax val="1"/>
          <dgm:bulletEnabled val="1"/>
        </dgm:presLayoutVars>
      </dgm:prSet>
      <dgm:spPr/>
    </dgm:pt>
    <dgm:pt modelId="{5985E6CC-5BC1-49B3-A899-A4930C5B2509}" type="pres">
      <dgm:prSet presAssocID="{FC037E2B-D47B-464D-92D7-90C5F83483D9}" presName="descendantText" presStyleLbl="alignAcc1" presStyleIdx="1" presStyleCnt="3">
        <dgm:presLayoutVars>
          <dgm:bulletEnabled val="1"/>
        </dgm:presLayoutVars>
      </dgm:prSet>
      <dgm:spPr/>
    </dgm:pt>
    <dgm:pt modelId="{D3445357-9649-4298-98E9-D45CDE3EC458}" type="pres">
      <dgm:prSet presAssocID="{B308F7FD-CAEA-4D3A-9176-547BD30C2F7D}" presName="sp" presStyleCnt="0"/>
      <dgm:spPr/>
    </dgm:pt>
    <dgm:pt modelId="{0BBA2817-F11D-46DF-8AB0-E51907C0B4D6}" type="pres">
      <dgm:prSet presAssocID="{328A466F-2193-4A31-A5E5-44A2C301A67C}" presName="composite" presStyleCnt="0"/>
      <dgm:spPr/>
    </dgm:pt>
    <dgm:pt modelId="{653E807C-57AD-407B-A73E-EDBA3F3946B5}" type="pres">
      <dgm:prSet presAssocID="{328A466F-2193-4A31-A5E5-44A2C301A67C}" presName="parentText" presStyleLbl="alignNode1" presStyleIdx="2" presStyleCnt="3">
        <dgm:presLayoutVars>
          <dgm:chMax val="1"/>
          <dgm:bulletEnabled val="1"/>
        </dgm:presLayoutVars>
      </dgm:prSet>
      <dgm:spPr/>
    </dgm:pt>
    <dgm:pt modelId="{592C3563-A978-42D9-A036-EEED79D9E07C}" type="pres">
      <dgm:prSet presAssocID="{328A466F-2193-4A31-A5E5-44A2C301A67C}" presName="descendantText" presStyleLbl="alignAcc1" presStyleIdx="2" presStyleCnt="3">
        <dgm:presLayoutVars>
          <dgm:bulletEnabled val="1"/>
        </dgm:presLayoutVars>
      </dgm:prSet>
      <dgm:spPr/>
    </dgm:pt>
  </dgm:ptLst>
  <dgm:cxnLst>
    <dgm:cxn modelId="{A03BE808-8CE0-4D63-B45D-DBEE5F9B9EBC}" type="presOf" srcId="{2A4CFBE0-9629-4873-977B-24DEF20D369C}" destId="{B9AE94DA-D3DC-49AE-8155-3912440A3EF9}" srcOrd="0" destOrd="0" presId="urn:microsoft.com/office/officeart/2005/8/layout/chevron2"/>
    <dgm:cxn modelId="{43CAF308-5C28-4C9D-9D18-320D7725099D}" type="presOf" srcId="{CCD72140-17B9-413C-9711-76BF2ADE0C33}" destId="{7A0E1942-2A66-46E0-8ABA-065AF6190AA2}" srcOrd="0" destOrd="1" presId="urn:microsoft.com/office/officeart/2005/8/layout/chevron2"/>
    <dgm:cxn modelId="{AB8C7723-8E5C-4965-AA84-1148C24A6AB4}" srcId="{2A4CFBE0-9629-4873-977B-24DEF20D369C}" destId="{657E094A-63CC-40B2-AD9E-554C756B2E37}" srcOrd="0" destOrd="0" parTransId="{15D57186-CAA3-420E-BC47-CE285DFABF20}" sibTransId="{D8201B52-0D48-4C1B-95A0-7FC00113B03C}"/>
    <dgm:cxn modelId="{51AD7E24-BEE1-4407-B24B-DAD986F07ADD}" srcId="{FC037E2B-D47B-464D-92D7-90C5F83483D9}" destId="{C67D9BBA-D848-4A75-9D19-C39488D16C79}" srcOrd="2" destOrd="0" parTransId="{9DB5DD09-7E12-441F-B19C-8F39BF3AC1FA}" sibTransId="{695F9DD0-40C5-4675-9E5E-AEC4D6C05FD9}"/>
    <dgm:cxn modelId="{E769D13C-3EFB-4697-9FAC-4C3D3959FDD9}" srcId="{FC037E2B-D47B-464D-92D7-90C5F83483D9}" destId="{0C5DD2CD-E28F-41F2-A788-E68581BE8293}" srcOrd="0" destOrd="0" parTransId="{CEA1D062-EC6D-4FEA-956B-D815091C3605}" sibTransId="{495083FE-E0FC-429F-AABC-05072E95C5D9}"/>
    <dgm:cxn modelId="{CF664F60-F68A-4572-8855-3475A022881B}" srcId="{657E094A-63CC-40B2-AD9E-554C756B2E37}" destId="{CCD72140-17B9-413C-9711-76BF2ADE0C33}" srcOrd="1" destOrd="0" parTransId="{6372030F-FFC6-464B-9471-9CC178C9920F}" sibTransId="{D2826CDB-1521-419D-9683-766BAD9CCDAC}"/>
    <dgm:cxn modelId="{705CC560-F43C-44F3-A9C9-233845AD77E7}" type="presOf" srcId="{0C5DD2CD-E28F-41F2-A788-E68581BE8293}" destId="{5985E6CC-5BC1-49B3-A899-A4930C5B2509}" srcOrd="0" destOrd="0" presId="urn:microsoft.com/office/officeart/2005/8/layout/chevron2"/>
    <dgm:cxn modelId="{41211142-8ABE-4DA9-A22F-48D25BFF1434}" type="presOf" srcId="{FC037E2B-D47B-464D-92D7-90C5F83483D9}" destId="{C77ADDAA-4887-4EC7-8677-AEF67FBE7395}" srcOrd="0" destOrd="0" presId="urn:microsoft.com/office/officeart/2005/8/layout/chevron2"/>
    <dgm:cxn modelId="{EC155E42-AFEE-419B-B98A-DD8300942909}" srcId="{2A4CFBE0-9629-4873-977B-24DEF20D369C}" destId="{FC037E2B-D47B-464D-92D7-90C5F83483D9}" srcOrd="1" destOrd="0" parTransId="{60949CD7-809D-48ED-B6D9-B4EB9C1D1C47}" sibTransId="{B308F7FD-CAEA-4D3A-9176-547BD30C2F7D}"/>
    <dgm:cxn modelId="{C52E524D-37BC-49BF-92CF-1C943DD09E6A}" srcId="{328A466F-2193-4A31-A5E5-44A2C301A67C}" destId="{366F2674-0141-4F64-9AA3-73B02E10AE44}" srcOrd="2" destOrd="0" parTransId="{F4D9C9F1-FFC9-4B9B-80BB-CA4CD3FCF749}" sibTransId="{308C1724-9931-4DAF-A30F-9B4BD0D787C4}"/>
    <dgm:cxn modelId="{CA0B0B50-341A-4816-923E-4BD4B66BBE8F}" type="presOf" srcId="{366F2674-0141-4F64-9AA3-73B02E10AE44}" destId="{592C3563-A978-42D9-A036-EEED79D9E07C}" srcOrd="0" destOrd="2" presId="urn:microsoft.com/office/officeart/2005/8/layout/chevron2"/>
    <dgm:cxn modelId="{BE7C8984-CC86-44C5-A4F0-794BDCA000EB}" type="presOf" srcId="{A5369B87-19BE-4DBB-AFB7-17B2BC251E77}" destId="{592C3563-A978-42D9-A036-EEED79D9E07C}" srcOrd="0" destOrd="1" presId="urn:microsoft.com/office/officeart/2005/8/layout/chevron2"/>
    <dgm:cxn modelId="{9AE43388-BBDB-4964-943B-F6468865B78B}" type="presOf" srcId="{C67D9BBA-D848-4A75-9D19-C39488D16C79}" destId="{5985E6CC-5BC1-49B3-A899-A4930C5B2509}" srcOrd="0" destOrd="2" presId="urn:microsoft.com/office/officeart/2005/8/layout/chevron2"/>
    <dgm:cxn modelId="{6A220E8B-FF42-48B4-A10C-DB9487070A43}" srcId="{328A466F-2193-4A31-A5E5-44A2C301A67C}" destId="{4D7BABC1-9EA9-4966-9632-BEAABFB61E02}" srcOrd="0" destOrd="0" parTransId="{FDCC83FF-5A6A-4AC5-9208-5E16CE779916}" sibTransId="{EB67258B-5854-4FE7-8605-1BDD0F2C8C05}"/>
    <dgm:cxn modelId="{9D1C1D8B-5D9D-4479-B198-3B55D710598A}" type="presOf" srcId="{DB00E4FD-E754-4DB9-9938-0DA16A6622BF}" destId="{7A0E1942-2A66-46E0-8ABA-065AF6190AA2}" srcOrd="0" destOrd="0" presId="urn:microsoft.com/office/officeart/2005/8/layout/chevron2"/>
    <dgm:cxn modelId="{9748538F-C0F2-4CC5-A2A6-CB05656F3449}" type="presOf" srcId="{328A466F-2193-4A31-A5E5-44A2C301A67C}" destId="{653E807C-57AD-407B-A73E-EDBA3F3946B5}" srcOrd="0" destOrd="0" presId="urn:microsoft.com/office/officeart/2005/8/layout/chevron2"/>
    <dgm:cxn modelId="{4B5422B6-A3AD-4AA5-A00B-BCBE84E0BB4E}" type="presOf" srcId="{657E094A-63CC-40B2-AD9E-554C756B2E37}" destId="{2AC11DD6-F2E8-4CD9-A1DD-D9999C919FC7}" srcOrd="0" destOrd="0" presId="urn:microsoft.com/office/officeart/2005/8/layout/chevron2"/>
    <dgm:cxn modelId="{5B17B6C7-23D5-4901-AEF0-AC0041FD8EEA}" type="presOf" srcId="{88B3D5EF-94EC-40CC-B056-4E18C4BE668D}" destId="{5985E6CC-5BC1-49B3-A899-A4930C5B2509}" srcOrd="0" destOrd="1" presId="urn:microsoft.com/office/officeart/2005/8/layout/chevron2"/>
    <dgm:cxn modelId="{1DD91ECE-4FA3-42B9-9D30-A6C025E8E21D}" srcId="{328A466F-2193-4A31-A5E5-44A2C301A67C}" destId="{A5369B87-19BE-4DBB-AFB7-17B2BC251E77}" srcOrd="1" destOrd="0" parTransId="{B30CC8B6-4AB5-4CBB-BC43-8B5373D22EF1}" sibTransId="{B59FE569-E268-4682-AE0F-1D5A3A0481D8}"/>
    <dgm:cxn modelId="{C566B8DF-EF2F-4D86-8F3E-1D4A118A15E3}" type="presOf" srcId="{4D7BABC1-9EA9-4966-9632-BEAABFB61E02}" destId="{592C3563-A978-42D9-A036-EEED79D9E07C}" srcOrd="0" destOrd="0" presId="urn:microsoft.com/office/officeart/2005/8/layout/chevron2"/>
    <dgm:cxn modelId="{AF5A2EE0-B56B-44E8-BFD6-FF1141258EB8}" srcId="{FC037E2B-D47B-464D-92D7-90C5F83483D9}" destId="{88B3D5EF-94EC-40CC-B056-4E18C4BE668D}" srcOrd="1" destOrd="0" parTransId="{413BEC28-0B31-42AC-95CC-4480B2A691ED}" sibTransId="{9D0184BF-E5F3-49A0-A83A-45B9EA3CCA58}"/>
    <dgm:cxn modelId="{BF0F5CE0-4A18-42A8-B41D-1060DB2B57D1}" srcId="{2A4CFBE0-9629-4873-977B-24DEF20D369C}" destId="{328A466F-2193-4A31-A5E5-44A2C301A67C}" srcOrd="2" destOrd="0" parTransId="{D45722D7-95A0-4D3F-9DF2-8416E9A09F4E}" sibTransId="{D884FAC0-0C12-425B-82C5-B816C6C01043}"/>
    <dgm:cxn modelId="{BBDE1AFE-DEEA-47D6-8456-D8717DD9A2E9}" srcId="{657E094A-63CC-40B2-AD9E-554C756B2E37}" destId="{DB00E4FD-E754-4DB9-9938-0DA16A6622BF}" srcOrd="0" destOrd="0" parTransId="{A9AF387C-181A-40F6-B882-68558A9CFA9A}" sibTransId="{5E0DD8AC-8909-4A20-BDE4-630848BDA8F2}"/>
    <dgm:cxn modelId="{4B141590-FDD0-4EB6-A0CF-EB652DA22CC1}" type="presParOf" srcId="{B9AE94DA-D3DC-49AE-8155-3912440A3EF9}" destId="{8D1D4329-7742-4B73-9DDC-A934717EB5D0}" srcOrd="0" destOrd="0" presId="urn:microsoft.com/office/officeart/2005/8/layout/chevron2"/>
    <dgm:cxn modelId="{F7DAC5AA-EE86-4887-9558-44BDB74C4D6D}" type="presParOf" srcId="{8D1D4329-7742-4B73-9DDC-A934717EB5D0}" destId="{2AC11DD6-F2E8-4CD9-A1DD-D9999C919FC7}" srcOrd="0" destOrd="0" presId="urn:microsoft.com/office/officeart/2005/8/layout/chevron2"/>
    <dgm:cxn modelId="{4F55A789-6DAD-4E27-BC0E-C532B2B39CE7}" type="presParOf" srcId="{8D1D4329-7742-4B73-9DDC-A934717EB5D0}" destId="{7A0E1942-2A66-46E0-8ABA-065AF6190AA2}" srcOrd="1" destOrd="0" presId="urn:microsoft.com/office/officeart/2005/8/layout/chevron2"/>
    <dgm:cxn modelId="{7BFE0C09-07AB-4E6E-8658-1F84C6CD611E}" type="presParOf" srcId="{B9AE94DA-D3DC-49AE-8155-3912440A3EF9}" destId="{82049784-62B9-4DB6-9A82-C8E11E532453}" srcOrd="1" destOrd="0" presId="urn:microsoft.com/office/officeart/2005/8/layout/chevron2"/>
    <dgm:cxn modelId="{CB1A610C-A936-4F20-9CC0-8D90A5310545}" type="presParOf" srcId="{B9AE94DA-D3DC-49AE-8155-3912440A3EF9}" destId="{9A2EB3E4-46A0-4D27-8350-AB9969F785AA}" srcOrd="2" destOrd="0" presId="urn:microsoft.com/office/officeart/2005/8/layout/chevron2"/>
    <dgm:cxn modelId="{AB56E49B-F9DF-4232-9DAC-CFF258293511}" type="presParOf" srcId="{9A2EB3E4-46A0-4D27-8350-AB9969F785AA}" destId="{C77ADDAA-4887-4EC7-8677-AEF67FBE7395}" srcOrd="0" destOrd="0" presId="urn:microsoft.com/office/officeart/2005/8/layout/chevron2"/>
    <dgm:cxn modelId="{380F2888-7415-4C84-923E-5B988F114F8F}" type="presParOf" srcId="{9A2EB3E4-46A0-4D27-8350-AB9969F785AA}" destId="{5985E6CC-5BC1-49B3-A899-A4930C5B2509}" srcOrd="1" destOrd="0" presId="urn:microsoft.com/office/officeart/2005/8/layout/chevron2"/>
    <dgm:cxn modelId="{88C97F48-B02E-445C-85F7-7DC313F5C827}" type="presParOf" srcId="{B9AE94DA-D3DC-49AE-8155-3912440A3EF9}" destId="{D3445357-9649-4298-98E9-D45CDE3EC458}" srcOrd="3" destOrd="0" presId="urn:microsoft.com/office/officeart/2005/8/layout/chevron2"/>
    <dgm:cxn modelId="{E2DE5AC6-6266-4F37-AC92-8139239F1200}" type="presParOf" srcId="{B9AE94DA-D3DC-49AE-8155-3912440A3EF9}" destId="{0BBA2817-F11D-46DF-8AB0-E51907C0B4D6}" srcOrd="4" destOrd="0" presId="urn:microsoft.com/office/officeart/2005/8/layout/chevron2"/>
    <dgm:cxn modelId="{3E648406-9248-4333-ADD0-B3D2AC6922E0}" type="presParOf" srcId="{0BBA2817-F11D-46DF-8AB0-E51907C0B4D6}" destId="{653E807C-57AD-407B-A73E-EDBA3F3946B5}" srcOrd="0" destOrd="0" presId="urn:microsoft.com/office/officeart/2005/8/layout/chevron2"/>
    <dgm:cxn modelId="{D9170919-AD67-4A91-A554-D303BBB05725}" type="presParOf" srcId="{0BBA2817-F11D-46DF-8AB0-E51907C0B4D6}" destId="{592C3563-A978-42D9-A036-EEED79D9E07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C3177A-FF6E-4FA2-9932-78D654926BA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044A7D30-28D5-4732-B046-23EB105267BF}">
      <dgm:prSet phldrT="[Text]"/>
      <dgm:spPr/>
      <dgm:t>
        <a:bodyPr/>
        <a:lstStyle/>
        <a:p>
          <a:r>
            <a:rPr lang="en-GB" dirty="0"/>
            <a:t>Evaluation </a:t>
          </a:r>
        </a:p>
      </dgm:t>
    </dgm:pt>
    <dgm:pt modelId="{6D0019C6-B3B7-48EC-9EA6-4054F96C1726}" type="parTrans" cxnId="{6464BEE8-84F0-4464-A70B-76D12EF4815C}">
      <dgm:prSet/>
      <dgm:spPr/>
      <dgm:t>
        <a:bodyPr/>
        <a:lstStyle/>
        <a:p>
          <a:endParaRPr lang="en-GB"/>
        </a:p>
      </dgm:t>
    </dgm:pt>
    <dgm:pt modelId="{6B8A8F88-7CA2-499B-8145-3C41E28170A7}" type="sibTrans" cxnId="{6464BEE8-84F0-4464-A70B-76D12EF4815C}">
      <dgm:prSet/>
      <dgm:spPr/>
      <dgm:t>
        <a:bodyPr/>
        <a:lstStyle/>
        <a:p>
          <a:endParaRPr lang="en-GB"/>
        </a:p>
      </dgm:t>
    </dgm:pt>
    <dgm:pt modelId="{D7A39E93-0019-44CC-92EB-6E4E219F9BE2}">
      <dgm:prSet phldrT="[Text]" custT="1"/>
      <dgm:spPr/>
      <dgm:t>
        <a:bodyPr/>
        <a:lstStyle/>
        <a:p>
          <a:pPr>
            <a:buClr>
              <a:srgbClr val="0086BE"/>
            </a:buClr>
            <a:buFont typeface="Arial" panose="020B0604020202020204" pitchFamily="34" charset="0"/>
            <a:buChar char="•"/>
          </a:pPr>
          <a:r>
            <a:rPr lang="en-GB" sz="1000" b="0" i="0" dirty="0">
              <a:latin typeface="Helvetica Light" panose="020B0403020202020204" pitchFamily="34" charset="0"/>
            </a:rPr>
            <a:t>Reflection and continuous improvement </a:t>
          </a:r>
        </a:p>
      </dgm:t>
    </dgm:pt>
    <dgm:pt modelId="{044F9732-3EFB-4E1B-AADE-CA59D2EDE23C}" type="parTrans" cxnId="{58D50CB8-4D54-41C3-9593-56389362EF1E}">
      <dgm:prSet/>
      <dgm:spPr/>
      <dgm:t>
        <a:bodyPr/>
        <a:lstStyle/>
        <a:p>
          <a:endParaRPr lang="en-GB"/>
        </a:p>
      </dgm:t>
    </dgm:pt>
    <dgm:pt modelId="{E31E9437-51F9-42B5-A171-62DB0CD9432B}" type="sibTrans" cxnId="{58D50CB8-4D54-41C3-9593-56389362EF1E}">
      <dgm:prSet/>
      <dgm:spPr/>
      <dgm:t>
        <a:bodyPr/>
        <a:lstStyle/>
        <a:p>
          <a:endParaRPr lang="en-GB"/>
        </a:p>
      </dgm:t>
    </dgm:pt>
    <dgm:pt modelId="{80756999-A433-4232-B918-D6E17F3F2F05}">
      <dgm:prSet phldrT="[Text]"/>
      <dgm:spPr/>
      <dgm:t>
        <a:bodyPr/>
        <a:lstStyle/>
        <a:p>
          <a:r>
            <a:rPr lang="en-GB" dirty="0"/>
            <a:t>Non –Mainstream Learners </a:t>
          </a:r>
        </a:p>
      </dgm:t>
    </dgm:pt>
    <dgm:pt modelId="{6A9439CB-D0D5-4913-84E5-25C625476296}" type="parTrans" cxnId="{434D9879-EBD2-487B-88ED-CD5280C8B27D}">
      <dgm:prSet/>
      <dgm:spPr/>
      <dgm:t>
        <a:bodyPr/>
        <a:lstStyle/>
        <a:p>
          <a:endParaRPr lang="en-GB"/>
        </a:p>
      </dgm:t>
    </dgm:pt>
    <dgm:pt modelId="{5CE1BD81-4E63-44C1-A840-886FB132CCD0}" type="sibTrans" cxnId="{434D9879-EBD2-487B-88ED-CD5280C8B27D}">
      <dgm:prSet/>
      <dgm:spPr/>
      <dgm:t>
        <a:bodyPr/>
        <a:lstStyle/>
        <a:p>
          <a:endParaRPr lang="en-GB"/>
        </a:p>
      </dgm:t>
    </dgm:pt>
    <dgm:pt modelId="{C41B0E20-3339-4E99-A24E-DD4520E00D58}">
      <dgm:prSet phldrT="[Text]" custT="1"/>
      <dgm:spPr/>
      <dgm:t>
        <a:bodyPr/>
        <a:lstStyle/>
        <a:p>
          <a:pPr>
            <a:buClr>
              <a:srgbClr val="0086BE"/>
            </a:buClr>
            <a:buFont typeface="Arial" panose="020B0604020202020204" pitchFamily="34" charset="0"/>
            <a:buChar char="•"/>
          </a:pPr>
          <a:r>
            <a:rPr lang="en-GB" sz="1000" b="0" i="0" dirty="0">
              <a:latin typeface="Helvetica Light" panose="020B0403020202020204" pitchFamily="34" charset="0"/>
            </a:rPr>
            <a:t>SEN Students </a:t>
          </a:r>
        </a:p>
      </dgm:t>
    </dgm:pt>
    <dgm:pt modelId="{7AD382D2-507B-4862-AF2A-EEE21B9F3FFC}" type="parTrans" cxnId="{E9C6944B-1452-4ABF-B34F-8E393E327917}">
      <dgm:prSet/>
      <dgm:spPr/>
      <dgm:t>
        <a:bodyPr/>
        <a:lstStyle/>
        <a:p>
          <a:endParaRPr lang="en-GB"/>
        </a:p>
      </dgm:t>
    </dgm:pt>
    <dgm:pt modelId="{44799E78-6967-4F61-844C-E0973A3BB5CE}" type="sibTrans" cxnId="{E9C6944B-1452-4ABF-B34F-8E393E327917}">
      <dgm:prSet/>
      <dgm:spPr/>
      <dgm:t>
        <a:bodyPr/>
        <a:lstStyle/>
        <a:p>
          <a:endParaRPr lang="en-GB"/>
        </a:p>
      </dgm:t>
    </dgm:pt>
    <dgm:pt modelId="{43B83CD5-2051-421E-BBAC-215FF195126E}">
      <dgm:prSet phldrT="[Text]"/>
      <dgm:spPr/>
      <dgm:t>
        <a:bodyPr/>
        <a:lstStyle/>
        <a:p>
          <a:r>
            <a:rPr lang="en-GB" dirty="0"/>
            <a:t>Inclusivity </a:t>
          </a:r>
        </a:p>
      </dgm:t>
    </dgm:pt>
    <dgm:pt modelId="{644CD799-7A84-4CD6-9739-4CE62C468919}" type="parTrans" cxnId="{F9FB1D3B-32F7-42F3-BAE5-EEB8B15EBA93}">
      <dgm:prSet/>
      <dgm:spPr/>
      <dgm:t>
        <a:bodyPr/>
        <a:lstStyle/>
        <a:p>
          <a:endParaRPr lang="en-GB"/>
        </a:p>
      </dgm:t>
    </dgm:pt>
    <dgm:pt modelId="{A5425743-7B69-442D-98DE-D9235B3E4D47}" type="sibTrans" cxnId="{F9FB1D3B-32F7-42F3-BAE5-EEB8B15EBA93}">
      <dgm:prSet/>
      <dgm:spPr/>
      <dgm:t>
        <a:bodyPr/>
        <a:lstStyle/>
        <a:p>
          <a:endParaRPr lang="en-GB"/>
        </a:p>
      </dgm:t>
    </dgm:pt>
    <dgm:pt modelId="{C63EC7BA-1040-4200-92DF-33807B4B21E1}">
      <dgm:prSet phldrT="[Text]" custT="1"/>
      <dgm:spPr/>
      <dgm:t>
        <a:bodyPr/>
        <a:lstStyle/>
        <a:p>
          <a:pPr>
            <a:buClr>
              <a:srgbClr val="0086BE"/>
            </a:buClr>
            <a:buFont typeface="Arial" panose="020B0604020202020204" pitchFamily="34" charset="0"/>
            <a:buChar char="•"/>
          </a:pPr>
          <a:r>
            <a:rPr lang="en-GB" sz="1000" b="0" i="0" dirty="0">
              <a:latin typeface="Helvetica Light" panose="020B0403020202020204" pitchFamily="34" charset="0"/>
            </a:rPr>
            <a:t>How can we ensure our resources are inclusive, accessible and meaningful for all young people, including underrepresented groups?</a:t>
          </a:r>
        </a:p>
      </dgm:t>
    </dgm:pt>
    <dgm:pt modelId="{C1885C2E-A2D0-404A-81FB-0761C2397247}" type="parTrans" cxnId="{C53EB8F1-1D8C-4835-8C77-742B9661167E}">
      <dgm:prSet/>
      <dgm:spPr/>
      <dgm:t>
        <a:bodyPr/>
        <a:lstStyle/>
        <a:p>
          <a:endParaRPr lang="en-GB"/>
        </a:p>
      </dgm:t>
    </dgm:pt>
    <dgm:pt modelId="{553421EF-30C2-4441-9FC9-2A8ADA169D0F}" type="sibTrans" cxnId="{C53EB8F1-1D8C-4835-8C77-742B9661167E}">
      <dgm:prSet/>
      <dgm:spPr/>
      <dgm:t>
        <a:bodyPr/>
        <a:lstStyle/>
        <a:p>
          <a:endParaRPr lang="en-GB"/>
        </a:p>
      </dgm:t>
    </dgm:pt>
    <dgm:pt modelId="{0B348B30-6E89-4B55-AC2F-6630E25E7570}">
      <dgm:prSet phldrT="[Text]" custT="1"/>
      <dgm:spPr/>
      <dgm:t>
        <a:bodyPr/>
        <a:lstStyle/>
        <a:p>
          <a:pPr>
            <a:buClr>
              <a:srgbClr val="0086BE"/>
            </a:buClr>
            <a:buFont typeface="Arial" panose="020B0604020202020204" pitchFamily="34" charset="0"/>
            <a:buChar char="•"/>
          </a:pPr>
          <a:r>
            <a:rPr lang="en-GB" sz="1000" b="0" i="0" dirty="0">
              <a:latin typeface="Helvetica Light" panose="020B0403020202020204" pitchFamily="34" charset="0"/>
            </a:rPr>
            <a:t>Learners in non-mainstream settings</a:t>
          </a:r>
        </a:p>
      </dgm:t>
    </dgm:pt>
    <dgm:pt modelId="{2471E4B1-94BC-46D7-B583-AE1ADA47A3EE}" type="parTrans" cxnId="{A5A4D9E4-CE51-4592-A74A-96D0B2015A78}">
      <dgm:prSet/>
      <dgm:spPr/>
      <dgm:t>
        <a:bodyPr/>
        <a:lstStyle/>
        <a:p>
          <a:endParaRPr lang="en-GB"/>
        </a:p>
      </dgm:t>
    </dgm:pt>
    <dgm:pt modelId="{DB3C1977-4770-4CC8-A612-3D29B4E820C1}" type="sibTrans" cxnId="{A5A4D9E4-CE51-4592-A74A-96D0B2015A78}">
      <dgm:prSet/>
      <dgm:spPr/>
      <dgm:t>
        <a:bodyPr/>
        <a:lstStyle/>
        <a:p>
          <a:endParaRPr lang="en-GB"/>
        </a:p>
      </dgm:t>
    </dgm:pt>
    <dgm:pt modelId="{52E25156-B3C5-42DC-AA69-88147426D860}">
      <dgm:prSet phldrT="[Text]" custT="1"/>
      <dgm:spPr/>
      <dgm:t>
        <a:bodyPr/>
        <a:lstStyle/>
        <a:p>
          <a:pPr>
            <a:buClr>
              <a:srgbClr val="0086BE"/>
            </a:buClr>
            <a:buFont typeface="Arial" panose="020B0604020202020204" pitchFamily="34" charset="0"/>
            <a:buChar char="•"/>
          </a:pPr>
          <a:endParaRPr lang="en-GB" sz="1000" b="0" i="0" dirty="0">
            <a:latin typeface="Helvetica Light" panose="020B0403020202020204" pitchFamily="34" charset="0"/>
          </a:endParaRPr>
        </a:p>
      </dgm:t>
    </dgm:pt>
    <dgm:pt modelId="{597C1DFC-FA64-4776-93BA-8DE6CEBCFA64}" type="parTrans" cxnId="{4602D558-1DF1-4AB8-BD23-8014A15713D1}">
      <dgm:prSet/>
      <dgm:spPr/>
      <dgm:t>
        <a:bodyPr/>
        <a:lstStyle/>
        <a:p>
          <a:endParaRPr lang="en-GB"/>
        </a:p>
      </dgm:t>
    </dgm:pt>
    <dgm:pt modelId="{EA154EB5-61E1-4D97-A682-CBCA14AABF76}" type="sibTrans" cxnId="{4602D558-1DF1-4AB8-BD23-8014A15713D1}">
      <dgm:prSet/>
      <dgm:spPr/>
      <dgm:t>
        <a:bodyPr/>
        <a:lstStyle/>
        <a:p>
          <a:endParaRPr lang="en-GB"/>
        </a:p>
      </dgm:t>
    </dgm:pt>
    <dgm:pt modelId="{2B09B0F5-DA85-4DDC-A919-67F0B522DF2F}">
      <dgm:prSet phldrT="[Text]" custT="1"/>
      <dgm:spPr/>
      <dgm:t>
        <a:bodyPr/>
        <a:lstStyle/>
        <a:p>
          <a:pPr>
            <a:buClr>
              <a:srgbClr val="0086BE"/>
            </a:buClr>
            <a:buFont typeface="Arial" panose="020B0604020202020204" pitchFamily="34" charset="0"/>
            <a:buChar char="•"/>
          </a:pPr>
          <a:r>
            <a:rPr lang="en-GB" sz="1000" b="0" i="0" dirty="0">
              <a:latin typeface="Helvetica Light" panose="020B0403020202020204" pitchFamily="34" charset="0"/>
            </a:rPr>
            <a:t>EAL Learners </a:t>
          </a:r>
        </a:p>
      </dgm:t>
    </dgm:pt>
    <dgm:pt modelId="{061618D9-E0D5-47A8-96B7-E20A47721642}" type="parTrans" cxnId="{669269F2-4BB4-4E00-95D9-5AECF626624F}">
      <dgm:prSet/>
      <dgm:spPr/>
      <dgm:t>
        <a:bodyPr/>
        <a:lstStyle/>
        <a:p>
          <a:endParaRPr lang="en-GB"/>
        </a:p>
      </dgm:t>
    </dgm:pt>
    <dgm:pt modelId="{D64B9A22-D4EB-4449-9BFA-9C0B8E528D68}" type="sibTrans" cxnId="{669269F2-4BB4-4E00-95D9-5AECF626624F}">
      <dgm:prSet/>
      <dgm:spPr/>
      <dgm:t>
        <a:bodyPr/>
        <a:lstStyle/>
        <a:p>
          <a:endParaRPr lang="en-GB"/>
        </a:p>
      </dgm:t>
    </dgm:pt>
    <dgm:pt modelId="{09004152-C45A-4606-80BE-B376407CE697}">
      <dgm:prSet phldrT="[Text]" custT="1"/>
      <dgm:spPr/>
      <dgm:t>
        <a:bodyPr/>
        <a:lstStyle/>
        <a:p>
          <a:pPr>
            <a:buClr>
              <a:srgbClr val="0086BE"/>
            </a:buClr>
            <a:buFont typeface="Arial" panose="020B0604020202020204" pitchFamily="34" charset="0"/>
            <a:buChar char="•"/>
          </a:pPr>
          <a:r>
            <a:rPr lang="en-GB" sz="1000" b="0" i="0" dirty="0">
              <a:latin typeface="Helvetica Light" panose="020B0403020202020204" pitchFamily="34" charset="0"/>
            </a:rPr>
            <a:t>Involve young people as part of this process </a:t>
          </a:r>
        </a:p>
      </dgm:t>
    </dgm:pt>
    <dgm:pt modelId="{395E15ED-5A10-42E2-8300-DA53BC3ACB28}" type="parTrans" cxnId="{7E609B89-FC96-424B-98C8-D3DF0C6ECBC4}">
      <dgm:prSet/>
      <dgm:spPr/>
      <dgm:t>
        <a:bodyPr/>
        <a:lstStyle/>
        <a:p>
          <a:endParaRPr lang="en-GB"/>
        </a:p>
      </dgm:t>
    </dgm:pt>
    <dgm:pt modelId="{01E6BA70-AB82-41BE-BDBC-461BB24410A0}" type="sibTrans" cxnId="{7E609B89-FC96-424B-98C8-D3DF0C6ECBC4}">
      <dgm:prSet/>
      <dgm:spPr/>
      <dgm:t>
        <a:bodyPr/>
        <a:lstStyle/>
        <a:p>
          <a:endParaRPr lang="en-GB"/>
        </a:p>
      </dgm:t>
    </dgm:pt>
    <dgm:pt modelId="{F52238AF-70D0-4FBC-B479-A1CDF2B7AD74}">
      <dgm:prSet phldrT="[Text]" custT="1"/>
      <dgm:spPr/>
      <dgm:t>
        <a:bodyPr/>
        <a:lstStyle/>
        <a:p>
          <a:pPr>
            <a:buClr>
              <a:srgbClr val="0086BE"/>
            </a:buClr>
            <a:buFont typeface="Arial" panose="020B0604020202020204" pitchFamily="34" charset="0"/>
            <a:buChar char="•"/>
          </a:pPr>
          <a:r>
            <a:rPr lang="en-GB" sz="1000" b="0" i="0" dirty="0">
              <a:latin typeface="Helvetica Light" panose="020B0403020202020204" pitchFamily="34" charset="0"/>
            </a:rPr>
            <a:t>Who can we involve in this process?</a:t>
          </a:r>
        </a:p>
      </dgm:t>
    </dgm:pt>
    <dgm:pt modelId="{53E6FEE9-114A-4D8E-A0E2-01B76BC6D14C}" type="parTrans" cxnId="{5CC5F25C-6D70-41B5-966C-CD758B0598F4}">
      <dgm:prSet/>
      <dgm:spPr/>
      <dgm:t>
        <a:bodyPr/>
        <a:lstStyle/>
        <a:p>
          <a:endParaRPr lang="en-GB"/>
        </a:p>
      </dgm:t>
    </dgm:pt>
    <dgm:pt modelId="{7FF696BE-86FB-4A46-804C-F2FC2282C737}" type="sibTrans" cxnId="{5CC5F25C-6D70-41B5-966C-CD758B0598F4}">
      <dgm:prSet/>
      <dgm:spPr/>
      <dgm:t>
        <a:bodyPr/>
        <a:lstStyle/>
        <a:p>
          <a:endParaRPr lang="en-GB"/>
        </a:p>
      </dgm:t>
    </dgm:pt>
    <dgm:pt modelId="{D4C30B94-C4DF-42DB-868E-285503372B2E}">
      <dgm:prSet phldrT="[Text]" custT="1"/>
      <dgm:spPr/>
      <dgm:t>
        <a:bodyPr/>
        <a:lstStyle/>
        <a:p>
          <a:pPr>
            <a:buClr>
              <a:srgbClr val="0086BE"/>
            </a:buClr>
            <a:buFont typeface="Arial" panose="020B0604020202020204" pitchFamily="34" charset="0"/>
            <a:buChar char="•"/>
          </a:pPr>
          <a:endParaRPr lang="en-GB" sz="1000" b="0" i="0" dirty="0">
            <a:latin typeface="Helvetica Light" panose="020B0403020202020204" pitchFamily="34" charset="0"/>
          </a:endParaRPr>
        </a:p>
      </dgm:t>
    </dgm:pt>
    <dgm:pt modelId="{8F4C10AA-4B66-4F08-A48F-3FB5F77E2954}" type="parTrans" cxnId="{74B44557-3B43-42D8-A307-E23C05C797D4}">
      <dgm:prSet/>
      <dgm:spPr/>
      <dgm:t>
        <a:bodyPr/>
        <a:lstStyle/>
        <a:p>
          <a:endParaRPr lang="en-GB"/>
        </a:p>
      </dgm:t>
    </dgm:pt>
    <dgm:pt modelId="{451C1D7E-FE13-4843-9E72-8E813275B45B}" type="sibTrans" cxnId="{74B44557-3B43-42D8-A307-E23C05C797D4}">
      <dgm:prSet/>
      <dgm:spPr/>
      <dgm:t>
        <a:bodyPr/>
        <a:lstStyle/>
        <a:p>
          <a:endParaRPr lang="en-GB"/>
        </a:p>
      </dgm:t>
    </dgm:pt>
    <dgm:pt modelId="{15DA9E63-EE2F-4F71-B0FE-CE523DC96BD3}">
      <dgm:prSet phldrT="[Text]" custT="1"/>
      <dgm:spPr/>
      <dgm:t>
        <a:bodyPr/>
        <a:lstStyle/>
        <a:p>
          <a:pPr>
            <a:buClr>
              <a:srgbClr val="0086BE"/>
            </a:buClr>
            <a:buFont typeface="Arial" panose="020B0604020202020204" pitchFamily="34" charset="0"/>
            <a:buChar char="•"/>
          </a:pPr>
          <a:r>
            <a:rPr lang="en-GB" sz="1000" b="0" i="0" dirty="0">
              <a:latin typeface="Helvetica Light" panose="020B0403020202020204" pitchFamily="34" charset="0"/>
            </a:rPr>
            <a:t>Collaborate with University interns for evaluation</a:t>
          </a:r>
        </a:p>
      </dgm:t>
    </dgm:pt>
    <dgm:pt modelId="{CAFBCF8E-6B0B-41C4-8634-FCB4F3A2ED7A}" type="parTrans" cxnId="{19A8C447-E565-409E-AE1C-9F6B402515CD}">
      <dgm:prSet/>
      <dgm:spPr/>
      <dgm:t>
        <a:bodyPr/>
        <a:lstStyle/>
        <a:p>
          <a:endParaRPr lang="en-GB"/>
        </a:p>
      </dgm:t>
    </dgm:pt>
    <dgm:pt modelId="{19412651-D3A1-40EC-9272-736C951DA4A6}" type="sibTrans" cxnId="{19A8C447-E565-409E-AE1C-9F6B402515CD}">
      <dgm:prSet/>
      <dgm:spPr/>
      <dgm:t>
        <a:bodyPr/>
        <a:lstStyle/>
        <a:p>
          <a:endParaRPr lang="en-GB"/>
        </a:p>
      </dgm:t>
    </dgm:pt>
    <dgm:pt modelId="{4B7BA644-ED44-4B62-838F-69413695D92C}" type="pres">
      <dgm:prSet presAssocID="{E6C3177A-FF6E-4FA2-9932-78D654926BA8}" presName="rootnode" presStyleCnt="0">
        <dgm:presLayoutVars>
          <dgm:chMax/>
          <dgm:chPref/>
          <dgm:dir/>
          <dgm:animLvl val="lvl"/>
        </dgm:presLayoutVars>
      </dgm:prSet>
      <dgm:spPr/>
    </dgm:pt>
    <dgm:pt modelId="{40DFFABB-B68F-4FFA-9067-AE816E3C263D}" type="pres">
      <dgm:prSet presAssocID="{044A7D30-28D5-4732-B046-23EB105267BF}" presName="composite" presStyleCnt="0"/>
      <dgm:spPr/>
    </dgm:pt>
    <dgm:pt modelId="{C77C78A6-3E52-45B8-910E-185841C41861}" type="pres">
      <dgm:prSet presAssocID="{044A7D30-28D5-4732-B046-23EB105267BF}" presName="bentUpArrow1" presStyleLbl="alignImgPlace1" presStyleIdx="0" presStyleCnt="2"/>
      <dgm:spPr/>
    </dgm:pt>
    <dgm:pt modelId="{9D85CF82-5CEB-4372-A44B-68F53FC499CD}" type="pres">
      <dgm:prSet presAssocID="{044A7D30-28D5-4732-B046-23EB105267BF}" presName="ParentText" presStyleLbl="node1" presStyleIdx="0" presStyleCnt="3">
        <dgm:presLayoutVars>
          <dgm:chMax val="1"/>
          <dgm:chPref val="1"/>
          <dgm:bulletEnabled val="1"/>
        </dgm:presLayoutVars>
      </dgm:prSet>
      <dgm:spPr/>
    </dgm:pt>
    <dgm:pt modelId="{75170841-DB58-48D0-94E8-C90B658B31CD}" type="pres">
      <dgm:prSet presAssocID="{044A7D30-28D5-4732-B046-23EB105267BF}" presName="ChildText" presStyleLbl="revTx" presStyleIdx="0" presStyleCnt="3" custScaleX="292337" custLinFactNeighborX="99604" custLinFactNeighborY="-1360">
        <dgm:presLayoutVars>
          <dgm:chMax val="0"/>
          <dgm:chPref val="0"/>
          <dgm:bulletEnabled val="1"/>
        </dgm:presLayoutVars>
      </dgm:prSet>
      <dgm:spPr/>
    </dgm:pt>
    <dgm:pt modelId="{140BE9D2-CBAE-4ED7-B966-A639909914C6}" type="pres">
      <dgm:prSet presAssocID="{6B8A8F88-7CA2-499B-8145-3C41E28170A7}" presName="sibTrans" presStyleCnt="0"/>
      <dgm:spPr/>
    </dgm:pt>
    <dgm:pt modelId="{4CB3225E-3F6A-4875-ABFC-4F85B0C37384}" type="pres">
      <dgm:prSet presAssocID="{80756999-A433-4232-B918-D6E17F3F2F05}" presName="composite" presStyleCnt="0"/>
      <dgm:spPr/>
    </dgm:pt>
    <dgm:pt modelId="{34BE2861-679D-435D-923E-8A71F7853B69}" type="pres">
      <dgm:prSet presAssocID="{80756999-A433-4232-B918-D6E17F3F2F05}" presName="bentUpArrow1" presStyleLbl="alignImgPlace1" presStyleIdx="1" presStyleCnt="2"/>
      <dgm:spPr/>
    </dgm:pt>
    <dgm:pt modelId="{EFF4A835-0599-43B7-B1DD-E49612B58C6A}" type="pres">
      <dgm:prSet presAssocID="{80756999-A433-4232-B918-D6E17F3F2F05}" presName="ParentText" presStyleLbl="node1" presStyleIdx="1" presStyleCnt="3">
        <dgm:presLayoutVars>
          <dgm:chMax val="1"/>
          <dgm:chPref val="1"/>
          <dgm:bulletEnabled val="1"/>
        </dgm:presLayoutVars>
      </dgm:prSet>
      <dgm:spPr/>
    </dgm:pt>
    <dgm:pt modelId="{36FFD200-D154-42D8-AAB0-A1C2C7934647}" type="pres">
      <dgm:prSet presAssocID="{80756999-A433-4232-B918-D6E17F3F2F05}" presName="ChildText" presStyleLbl="revTx" presStyleIdx="1" presStyleCnt="3" custScaleX="262069" custLinFactNeighborX="92263" custLinFactNeighborY="4854">
        <dgm:presLayoutVars>
          <dgm:chMax val="0"/>
          <dgm:chPref val="0"/>
          <dgm:bulletEnabled val="1"/>
        </dgm:presLayoutVars>
      </dgm:prSet>
      <dgm:spPr/>
    </dgm:pt>
    <dgm:pt modelId="{C8329344-0319-4529-BFF5-B9FDB3B2DD78}" type="pres">
      <dgm:prSet presAssocID="{5CE1BD81-4E63-44C1-A840-886FB132CCD0}" presName="sibTrans" presStyleCnt="0"/>
      <dgm:spPr/>
    </dgm:pt>
    <dgm:pt modelId="{308BED3B-D69A-4F18-8365-146E952980D1}" type="pres">
      <dgm:prSet presAssocID="{43B83CD5-2051-421E-BBAC-215FF195126E}" presName="composite" presStyleCnt="0"/>
      <dgm:spPr/>
    </dgm:pt>
    <dgm:pt modelId="{C26C079E-8D31-4CBE-A73F-3AB135F4538D}" type="pres">
      <dgm:prSet presAssocID="{43B83CD5-2051-421E-BBAC-215FF195126E}" presName="ParentText" presStyleLbl="node1" presStyleIdx="2" presStyleCnt="3">
        <dgm:presLayoutVars>
          <dgm:chMax val="1"/>
          <dgm:chPref val="1"/>
          <dgm:bulletEnabled val="1"/>
        </dgm:presLayoutVars>
      </dgm:prSet>
      <dgm:spPr/>
    </dgm:pt>
    <dgm:pt modelId="{E29AEA27-FD2B-44D2-97EB-FD20D835428F}" type="pres">
      <dgm:prSet presAssocID="{43B83CD5-2051-421E-BBAC-215FF195126E}" presName="FinalChildText" presStyleLbl="revTx" presStyleIdx="2" presStyleCnt="3" custScaleX="216377" custScaleY="108322" custLinFactNeighborX="83174" custLinFactNeighborY="2080">
        <dgm:presLayoutVars>
          <dgm:chMax val="0"/>
          <dgm:chPref val="0"/>
          <dgm:bulletEnabled val="1"/>
        </dgm:presLayoutVars>
      </dgm:prSet>
      <dgm:spPr/>
    </dgm:pt>
  </dgm:ptLst>
  <dgm:cxnLst>
    <dgm:cxn modelId="{8537DD08-3648-43EC-A4E6-73ABEB3E10A5}" type="presOf" srcId="{F52238AF-70D0-4FBC-B479-A1CDF2B7AD74}" destId="{E29AEA27-FD2B-44D2-97EB-FD20D835428F}" srcOrd="0" destOrd="1" presId="urn:microsoft.com/office/officeart/2005/8/layout/StepDownProcess"/>
    <dgm:cxn modelId="{52EEC818-C571-4EE1-8C9D-EF6362F1C12B}" type="presOf" srcId="{15DA9E63-EE2F-4F71-B0FE-CE523DC96BD3}" destId="{75170841-DB58-48D0-94E8-C90B658B31CD}" srcOrd="0" destOrd="2" presId="urn:microsoft.com/office/officeart/2005/8/layout/StepDownProcess"/>
    <dgm:cxn modelId="{F1F78C1B-16A6-49CB-8FC7-74CEF94864CF}" type="presOf" srcId="{0B348B30-6E89-4B55-AC2F-6630E25E7570}" destId="{36FFD200-D154-42D8-AAB0-A1C2C7934647}" srcOrd="0" destOrd="1" presId="urn:microsoft.com/office/officeart/2005/8/layout/StepDownProcess"/>
    <dgm:cxn modelId="{56F15637-6478-4FAB-AA71-09070D4265A7}" type="presOf" srcId="{D4C30B94-C4DF-42DB-868E-285503372B2E}" destId="{75170841-DB58-48D0-94E8-C90B658B31CD}" srcOrd="0" destOrd="3" presId="urn:microsoft.com/office/officeart/2005/8/layout/StepDownProcess"/>
    <dgm:cxn modelId="{F9FB1D3B-32F7-42F3-BAE5-EEB8B15EBA93}" srcId="{E6C3177A-FF6E-4FA2-9932-78D654926BA8}" destId="{43B83CD5-2051-421E-BBAC-215FF195126E}" srcOrd="2" destOrd="0" parTransId="{644CD799-7A84-4CD6-9739-4CE62C468919}" sibTransId="{A5425743-7B69-442D-98DE-D9235B3E4D47}"/>
    <dgm:cxn modelId="{5CC5F25C-6D70-41B5-966C-CD758B0598F4}" srcId="{43B83CD5-2051-421E-BBAC-215FF195126E}" destId="{F52238AF-70D0-4FBC-B479-A1CDF2B7AD74}" srcOrd="1" destOrd="0" parTransId="{53E6FEE9-114A-4D8E-A0E2-01B76BC6D14C}" sibTransId="{7FF696BE-86FB-4A46-804C-F2FC2282C737}"/>
    <dgm:cxn modelId="{2332125E-85A1-4FAA-B61E-78C286FCD181}" type="presOf" srcId="{E6C3177A-FF6E-4FA2-9932-78D654926BA8}" destId="{4B7BA644-ED44-4B62-838F-69413695D92C}" srcOrd="0" destOrd="0" presId="urn:microsoft.com/office/officeart/2005/8/layout/StepDownProcess"/>
    <dgm:cxn modelId="{6D6E4E60-1865-4535-9761-A78A22EE2F53}" type="presOf" srcId="{044A7D30-28D5-4732-B046-23EB105267BF}" destId="{9D85CF82-5CEB-4372-A44B-68F53FC499CD}" srcOrd="0" destOrd="0" presId="urn:microsoft.com/office/officeart/2005/8/layout/StepDownProcess"/>
    <dgm:cxn modelId="{EBA31B46-1BB5-4856-9F49-B1FC46815650}" type="presOf" srcId="{C63EC7BA-1040-4200-92DF-33807B4B21E1}" destId="{E29AEA27-FD2B-44D2-97EB-FD20D835428F}" srcOrd="0" destOrd="0" presId="urn:microsoft.com/office/officeart/2005/8/layout/StepDownProcess"/>
    <dgm:cxn modelId="{19A8C447-E565-409E-AE1C-9F6B402515CD}" srcId="{044A7D30-28D5-4732-B046-23EB105267BF}" destId="{15DA9E63-EE2F-4F71-B0FE-CE523DC96BD3}" srcOrd="2" destOrd="0" parTransId="{CAFBCF8E-6B0B-41C4-8634-FCB4F3A2ED7A}" sibTransId="{19412651-D3A1-40EC-9272-736C951DA4A6}"/>
    <dgm:cxn modelId="{E9C6944B-1452-4ABF-B34F-8E393E327917}" srcId="{80756999-A433-4232-B918-D6E17F3F2F05}" destId="{C41B0E20-3339-4E99-A24E-DD4520E00D58}" srcOrd="0" destOrd="0" parTransId="{7AD382D2-507B-4862-AF2A-EEE21B9F3FFC}" sibTransId="{44799E78-6967-4F61-844C-E0973A3BB5CE}"/>
    <dgm:cxn modelId="{0D754770-160A-4D02-B701-B03727590C90}" type="presOf" srcId="{2B09B0F5-DA85-4DDC-A919-67F0B522DF2F}" destId="{36FFD200-D154-42D8-AAB0-A1C2C7934647}" srcOrd="0" destOrd="2" presId="urn:microsoft.com/office/officeart/2005/8/layout/StepDownProcess"/>
    <dgm:cxn modelId="{74B44557-3B43-42D8-A307-E23C05C797D4}" srcId="{044A7D30-28D5-4732-B046-23EB105267BF}" destId="{D4C30B94-C4DF-42DB-868E-285503372B2E}" srcOrd="3" destOrd="0" parTransId="{8F4C10AA-4B66-4F08-A48F-3FB5F77E2954}" sibTransId="{451C1D7E-FE13-4843-9E72-8E813275B45B}"/>
    <dgm:cxn modelId="{4602D558-1DF1-4AB8-BD23-8014A15713D1}" srcId="{80756999-A433-4232-B918-D6E17F3F2F05}" destId="{52E25156-B3C5-42DC-AA69-88147426D860}" srcOrd="3" destOrd="0" parTransId="{597C1DFC-FA64-4776-93BA-8DE6CEBCFA64}" sibTransId="{EA154EB5-61E1-4D97-A682-CBCA14AABF76}"/>
    <dgm:cxn modelId="{434D9879-EBD2-487B-88ED-CD5280C8B27D}" srcId="{E6C3177A-FF6E-4FA2-9932-78D654926BA8}" destId="{80756999-A433-4232-B918-D6E17F3F2F05}" srcOrd="1" destOrd="0" parTransId="{6A9439CB-D0D5-4913-84E5-25C625476296}" sibTransId="{5CE1BD81-4E63-44C1-A840-886FB132CCD0}"/>
    <dgm:cxn modelId="{5BD6CD59-EFDC-4E07-8C7D-FCDBE176C124}" type="presOf" srcId="{80756999-A433-4232-B918-D6E17F3F2F05}" destId="{EFF4A835-0599-43B7-B1DD-E49612B58C6A}" srcOrd="0" destOrd="0" presId="urn:microsoft.com/office/officeart/2005/8/layout/StepDownProcess"/>
    <dgm:cxn modelId="{7E609B89-FC96-424B-98C8-D3DF0C6ECBC4}" srcId="{044A7D30-28D5-4732-B046-23EB105267BF}" destId="{09004152-C45A-4606-80BE-B376407CE697}" srcOrd="1" destOrd="0" parTransId="{395E15ED-5A10-42E2-8300-DA53BC3ACB28}" sibTransId="{01E6BA70-AB82-41BE-BDBC-461BB24410A0}"/>
    <dgm:cxn modelId="{CEDEA294-7FBB-40FE-BA66-51496CFE5856}" type="presOf" srcId="{43B83CD5-2051-421E-BBAC-215FF195126E}" destId="{C26C079E-8D31-4CBE-A73F-3AB135F4538D}" srcOrd="0" destOrd="0" presId="urn:microsoft.com/office/officeart/2005/8/layout/StepDownProcess"/>
    <dgm:cxn modelId="{58D50CB8-4D54-41C3-9593-56389362EF1E}" srcId="{044A7D30-28D5-4732-B046-23EB105267BF}" destId="{D7A39E93-0019-44CC-92EB-6E4E219F9BE2}" srcOrd="0" destOrd="0" parTransId="{044F9732-3EFB-4E1B-AADE-CA59D2EDE23C}" sibTransId="{E31E9437-51F9-42B5-A171-62DB0CD9432B}"/>
    <dgm:cxn modelId="{830D03D0-99C5-4C99-968C-4D2DA3E6AB7F}" type="presOf" srcId="{09004152-C45A-4606-80BE-B376407CE697}" destId="{75170841-DB58-48D0-94E8-C90B658B31CD}" srcOrd="0" destOrd="1" presId="urn:microsoft.com/office/officeart/2005/8/layout/StepDownProcess"/>
    <dgm:cxn modelId="{71C567D7-91D7-43D8-A17D-65394FAD53D4}" type="presOf" srcId="{D7A39E93-0019-44CC-92EB-6E4E219F9BE2}" destId="{75170841-DB58-48D0-94E8-C90B658B31CD}" srcOrd="0" destOrd="0" presId="urn:microsoft.com/office/officeart/2005/8/layout/StepDownProcess"/>
    <dgm:cxn modelId="{A5A4D9E4-CE51-4592-A74A-96D0B2015A78}" srcId="{80756999-A433-4232-B918-D6E17F3F2F05}" destId="{0B348B30-6E89-4B55-AC2F-6630E25E7570}" srcOrd="1" destOrd="0" parTransId="{2471E4B1-94BC-46D7-B583-AE1ADA47A3EE}" sibTransId="{DB3C1977-4770-4CC8-A612-3D29B4E820C1}"/>
    <dgm:cxn modelId="{6464BEE8-84F0-4464-A70B-76D12EF4815C}" srcId="{E6C3177A-FF6E-4FA2-9932-78D654926BA8}" destId="{044A7D30-28D5-4732-B046-23EB105267BF}" srcOrd="0" destOrd="0" parTransId="{6D0019C6-B3B7-48EC-9EA6-4054F96C1726}" sibTransId="{6B8A8F88-7CA2-499B-8145-3C41E28170A7}"/>
    <dgm:cxn modelId="{FDCB2FEB-BAA4-4E48-A39D-BC00635C5AA6}" type="presOf" srcId="{52E25156-B3C5-42DC-AA69-88147426D860}" destId="{36FFD200-D154-42D8-AAB0-A1C2C7934647}" srcOrd="0" destOrd="3" presId="urn:microsoft.com/office/officeart/2005/8/layout/StepDownProcess"/>
    <dgm:cxn modelId="{C53EB8F1-1D8C-4835-8C77-742B9661167E}" srcId="{43B83CD5-2051-421E-BBAC-215FF195126E}" destId="{C63EC7BA-1040-4200-92DF-33807B4B21E1}" srcOrd="0" destOrd="0" parTransId="{C1885C2E-A2D0-404A-81FB-0761C2397247}" sibTransId="{553421EF-30C2-4441-9FC9-2A8ADA169D0F}"/>
    <dgm:cxn modelId="{669269F2-4BB4-4E00-95D9-5AECF626624F}" srcId="{80756999-A433-4232-B918-D6E17F3F2F05}" destId="{2B09B0F5-DA85-4DDC-A919-67F0B522DF2F}" srcOrd="2" destOrd="0" parTransId="{061618D9-E0D5-47A8-96B7-E20A47721642}" sibTransId="{D64B9A22-D4EB-4449-9BFA-9C0B8E528D68}"/>
    <dgm:cxn modelId="{FC6470F9-12EB-4929-B70D-C4BD3F292B6E}" type="presOf" srcId="{C41B0E20-3339-4E99-A24E-DD4520E00D58}" destId="{36FFD200-D154-42D8-AAB0-A1C2C7934647}" srcOrd="0" destOrd="0" presId="urn:microsoft.com/office/officeart/2005/8/layout/StepDownProcess"/>
    <dgm:cxn modelId="{70AC004A-8DCA-4C25-8295-DDF90BCD3D87}" type="presParOf" srcId="{4B7BA644-ED44-4B62-838F-69413695D92C}" destId="{40DFFABB-B68F-4FFA-9067-AE816E3C263D}" srcOrd="0" destOrd="0" presId="urn:microsoft.com/office/officeart/2005/8/layout/StepDownProcess"/>
    <dgm:cxn modelId="{43F29D04-C235-418A-96D4-847DF04DF355}" type="presParOf" srcId="{40DFFABB-B68F-4FFA-9067-AE816E3C263D}" destId="{C77C78A6-3E52-45B8-910E-185841C41861}" srcOrd="0" destOrd="0" presId="urn:microsoft.com/office/officeart/2005/8/layout/StepDownProcess"/>
    <dgm:cxn modelId="{584D42D7-E6E3-4C24-9BB7-B8715A7D9095}" type="presParOf" srcId="{40DFFABB-B68F-4FFA-9067-AE816E3C263D}" destId="{9D85CF82-5CEB-4372-A44B-68F53FC499CD}" srcOrd="1" destOrd="0" presId="urn:microsoft.com/office/officeart/2005/8/layout/StepDownProcess"/>
    <dgm:cxn modelId="{F439D739-2E05-4438-8EFB-B2C875B2FF85}" type="presParOf" srcId="{40DFFABB-B68F-4FFA-9067-AE816E3C263D}" destId="{75170841-DB58-48D0-94E8-C90B658B31CD}" srcOrd="2" destOrd="0" presId="urn:microsoft.com/office/officeart/2005/8/layout/StepDownProcess"/>
    <dgm:cxn modelId="{56DEB63B-90BD-4E70-BAD7-A396E65B172C}" type="presParOf" srcId="{4B7BA644-ED44-4B62-838F-69413695D92C}" destId="{140BE9D2-CBAE-4ED7-B966-A639909914C6}" srcOrd="1" destOrd="0" presId="urn:microsoft.com/office/officeart/2005/8/layout/StepDownProcess"/>
    <dgm:cxn modelId="{DD43CACF-4B74-4A84-8D4B-84D20A218502}" type="presParOf" srcId="{4B7BA644-ED44-4B62-838F-69413695D92C}" destId="{4CB3225E-3F6A-4875-ABFC-4F85B0C37384}" srcOrd="2" destOrd="0" presId="urn:microsoft.com/office/officeart/2005/8/layout/StepDownProcess"/>
    <dgm:cxn modelId="{36F9EF80-6052-474E-A354-948C5ED91975}" type="presParOf" srcId="{4CB3225E-3F6A-4875-ABFC-4F85B0C37384}" destId="{34BE2861-679D-435D-923E-8A71F7853B69}" srcOrd="0" destOrd="0" presId="urn:microsoft.com/office/officeart/2005/8/layout/StepDownProcess"/>
    <dgm:cxn modelId="{56F7F374-E9B3-4847-8DDD-79A852B21A2D}" type="presParOf" srcId="{4CB3225E-3F6A-4875-ABFC-4F85B0C37384}" destId="{EFF4A835-0599-43B7-B1DD-E49612B58C6A}" srcOrd="1" destOrd="0" presId="urn:microsoft.com/office/officeart/2005/8/layout/StepDownProcess"/>
    <dgm:cxn modelId="{48C111E9-8F80-4639-BB7C-1220C266D8D1}" type="presParOf" srcId="{4CB3225E-3F6A-4875-ABFC-4F85B0C37384}" destId="{36FFD200-D154-42D8-AAB0-A1C2C7934647}" srcOrd="2" destOrd="0" presId="urn:microsoft.com/office/officeart/2005/8/layout/StepDownProcess"/>
    <dgm:cxn modelId="{4DC4D656-4D8B-4D7E-8392-8F265278B427}" type="presParOf" srcId="{4B7BA644-ED44-4B62-838F-69413695D92C}" destId="{C8329344-0319-4529-BFF5-B9FDB3B2DD78}" srcOrd="3" destOrd="0" presId="urn:microsoft.com/office/officeart/2005/8/layout/StepDownProcess"/>
    <dgm:cxn modelId="{B83D0F08-06A3-432D-81EC-1FED0D6BE100}" type="presParOf" srcId="{4B7BA644-ED44-4B62-838F-69413695D92C}" destId="{308BED3B-D69A-4F18-8365-146E952980D1}" srcOrd="4" destOrd="0" presId="urn:microsoft.com/office/officeart/2005/8/layout/StepDownProcess"/>
    <dgm:cxn modelId="{6CE0D839-D02D-4F49-8C01-0684FF249AFD}" type="presParOf" srcId="{308BED3B-D69A-4F18-8365-146E952980D1}" destId="{C26C079E-8D31-4CBE-A73F-3AB135F4538D}" srcOrd="0" destOrd="0" presId="urn:microsoft.com/office/officeart/2005/8/layout/StepDownProcess"/>
    <dgm:cxn modelId="{3424F899-8BB7-4AE1-AE20-A8C523A27F68}" type="presParOf" srcId="{308BED3B-D69A-4F18-8365-146E952980D1}" destId="{E29AEA27-FD2B-44D2-97EB-FD20D835428F}"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97A25-34C3-4C0E-A072-6D6137E0AAA6}">
      <dsp:nvSpPr>
        <dsp:cNvPr id="0" name=""/>
        <dsp:cNvSpPr/>
      </dsp:nvSpPr>
      <dsp:spPr>
        <a:xfrm rot="10800000">
          <a:off x="1049427" y="96948"/>
          <a:ext cx="5647319" cy="95632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464" tIns="38100" rIns="71120" bIns="38100" numCol="1" spcCol="1270" anchor="ctr" anchorCtr="0">
          <a:noAutofit/>
        </a:bodyPr>
        <a:lstStyle/>
        <a:p>
          <a:pPr marL="0" lvl="0" indent="0" algn="l" defTabSz="422275">
            <a:lnSpc>
              <a:spcPts val="1200"/>
            </a:lnSpc>
            <a:spcBef>
              <a:spcPct val="0"/>
            </a:spcBef>
            <a:spcAft>
              <a:spcPts val="1020"/>
            </a:spcAft>
            <a:buNone/>
          </a:pPr>
          <a:r>
            <a:rPr lang="en-GB" sz="950" b="0" i="1" kern="1200" dirty="0">
              <a:solidFill>
                <a:schemeClr val="tx1"/>
              </a:solidFill>
              <a:effectLst/>
              <a:latin typeface="Helvetica Oblique" pitchFamily="2" charset="0"/>
            </a:rPr>
            <a:t>Drowning is  the 3rd leading cause of unintentional injury death worldwide, accounting for 7% of all injury-related deaths. </a:t>
          </a:r>
          <a:r>
            <a:rPr lang="en-GB" sz="950" b="0" i="0" kern="1200" dirty="0">
              <a:solidFill>
                <a:schemeClr val="tx1"/>
              </a:solidFill>
              <a:effectLst/>
              <a:latin typeface="Helvetica" pitchFamily="2" charset="0"/>
            </a:rPr>
            <a:t>(World Health Organisation)</a:t>
          </a:r>
        </a:p>
        <a:p>
          <a:pPr marL="0" lvl="0" indent="0" algn="l" defTabSz="422275">
            <a:lnSpc>
              <a:spcPts val="1200"/>
            </a:lnSpc>
            <a:spcBef>
              <a:spcPct val="0"/>
            </a:spcBef>
            <a:spcAft>
              <a:spcPts val="1020"/>
            </a:spcAft>
            <a:buNone/>
          </a:pPr>
          <a:r>
            <a:rPr lang="en-GB" sz="950" b="0" i="0" kern="1200" dirty="0">
              <a:solidFill>
                <a:schemeClr val="tx1"/>
              </a:solidFill>
              <a:effectLst/>
              <a:latin typeface="Helvetica" pitchFamily="2" charset="0"/>
            </a:rPr>
            <a:t>This has been recognised by the UN, with the declaration of World Drowning Prevention Day to be held annually on the 25</a:t>
          </a:r>
          <a:r>
            <a:rPr lang="en-GB" sz="950" b="0" i="0" kern="1200" baseline="30000" dirty="0">
              <a:solidFill>
                <a:schemeClr val="tx1"/>
              </a:solidFill>
              <a:effectLst/>
              <a:latin typeface="Helvetica" pitchFamily="2" charset="0"/>
            </a:rPr>
            <a:t>th</a:t>
          </a:r>
          <a:r>
            <a:rPr lang="en-GB" sz="950" b="0" i="0" kern="1200" dirty="0">
              <a:solidFill>
                <a:schemeClr val="tx1"/>
              </a:solidFill>
              <a:effectLst/>
              <a:latin typeface="Helvetica" pitchFamily="2" charset="0"/>
            </a:rPr>
            <a:t> July. (United Nations)</a:t>
          </a:r>
          <a:endParaRPr lang="en-GB" sz="950" b="0" i="0" kern="1200" dirty="0">
            <a:latin typeface="Helvetica" pitchFamily="2" charset="0"/>
          </a:endParaRPr>
        </a:p>
      </dsp:txBody>
      <dsp:txXfrm rot="10800000">
        <a:off x="1288508" y="96948"/>
        <a:ext cx="5408238" cy="956324"/>
      </dsp:txXfrm>
    </dsp:sp>
    <dsp:sp modelId="{60F951A0-E446-4265-8450-7FB6B17F4F3B}">
      <dsp:nvSpPr>
        <dsp:cNvPr id="0" name=""/>
        <dsp:cNvSpPr/>
      </dsp:nvSpPr>
      <dsp:spPr>
        <a:xfrm>
          <a:off x="361291" y="224651"/>
          <a:ext cx="503245" cy="50762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620D4A-2E85-4E51-B3E1-E88735EF73AE}">
      <dsp:nvSpPr>
        <dsp:cNvPr id="0" name=""/>
        <dsp:cNvSpPr/>
      </dsp:nvSpPr>
      <dsp:spPr>
        <a:xfrm rot="10800000">
          <a:off x="1077202" y="1127861"/>
          <a:ext cx="5608904" cy="84159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464" tIns="38100" rIns="71120" bIns="38100" numCol="1" spcCol="1270" anchor="ctr" anchorCtr="0">
          <a:noAutofit/>
        </a:bodyPr>
        <a:lstStyle/>
        <a:p>
          <a:pPr marL="0" lvl="0" indent="0" algn="l" defTabSz="422275">
            <a:lnSpc>
              <a:spcPts val="1200"/>
            </a:lnSpc>
            <a:spcBef>
              <a:spcPct val="0"/>
            </a:spcBef>
            <a:spcAft>
              <a:spcPts val="1020"/>
            </a:spcAft>
            <a:buNone/>
          </a:pPr>
          <a:r>
            <a:rPr lang="en-GB" sz="950" b="0" i="0" kern="1200" dirty="0">
              <a:solidFill>
                <a:schemeClr val="tx1"/>
              </a:solidFill>
              <a:latin typeface="Helvetica" pitchFamily="2" charset="0"/>
            </a:rPr>
            <a:t>Support to address drowning prevention from the Scottish Government through the Water Safety Action plan has been essential to underline the importance of preventative initiatives.</a:t>
          </a:r>
        </a:p>
        <a:p>
          <a:pPr marL="0" lvl="0" indent="0" algn="l" defTabSz="422275">
            <a:lnSpc>
              <a:spcPts val="1200"/>
            </a:lnSpc>
            <a:spcBef>
              <a:spcPct val="0"/>
            </a:spcBef>
            <a:spcAft>
              <a:spcPts val="1020"/>
            </a:spcAft>
            <a:buNone/>
          </a:pPr>
          <a:r>
            <a:rPr lang="en-GB" sz="950" b="0" i="0" kern="1200" dirty="0">
              <a:solidFill>
                <a:schemeClr val="tx1"/>
              </a:solidFill>
              <a:latin typeface="Helvetica" pitchFamily="2" charset="0"/>
            </a:rPr>
            <a:t> Collaboration with Education Scotland led to the development and implementation of Water Safety education within the Curriculum for Excellence. </a:t>
          </a:r>
        </a:p>
      </dsp:txBody>
      <dsp:txXfrm rot="10800000">
        <a:off x="1287600" y="1127861"/>
        <a:ext cx="5398506" cy="841592"/>
      </dsp:txXfrm>
    </dsp:sp>
    <dsp:sp modelId="{7B06D018-59D4-4317-8572-7E480F379C91}">
      <dsp:nvSpPr>
        <dsp:cNvPr id="0" name=""/>
        <dsp:cNvSpPr/>
      </dsp:nvSpPr>
      <dsp:spPr>
        <a:xfrm>
          <a:off x="361575" y="1362235"/>
          <a:ext cx="515896" cy="51589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073E72-AF7B-4DA1-8BBD-3A88783D68C0}">
      <dsp:nvSpPr>
        <dsp:cNvPr id="0" name=""/>
        <dsp:cNvSpPr/>
      </dsp:nvSpPr>
      <dsp:spPr>
        <a:xfrm rot="10800000">
          <a:off x="1141830" y="2142347"/>
          <a:ext cx="5516204" cy="136728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464" tIns="38100" rIns="71120" bIns="38100" numCol="1" spcCol="1270" anchor="ctr" anchorCtr="0">
          <a:noAutofit/>
        </a:bodyPr>
        <a:lstStyle/>
        <a:p>
          <a:pPr marL="0" lvl="0" indent="0" algn="l" defTabSz="422275">
            <a:lnSpc>
              <a:spcPts val="1200"/>
            </a:lnSpc>
            <a:spcBef>
              <a:spcPct val="0"/>
            </a:spcBef>
            <a:spcAft>
              <a:spcPct val="35000"/>
            </a:spcAft>
            <a:buNone/>
          </a:pPr>
          <a:r>
            <a:rPr lang="en-GB" sz="950" b="1" i="0" kern="1200" dirty="0">
              <a:solidFill>
                <a:schemeClr val="tx1"/>
              </a:solidFill>
              <a:latin typeface="Helvetica" pitchFamily="2" charset="0"/>
            </a:rPr>
            <a:t>Scotland’s Drowning Prevention Strategy: </a:t>
          </a:r>
        </a:p>
        <a:p>
          <a:pPr marL="0" lvl="0" indent="0" algn="l" defTabSz="422275">
            <a:lnSpc>
              <a:spcPts val="1200"/>
            </a:lnSpc>
            <a:spcBef>
              <a:spcPct val="0"/>
            </a:spcBef>
            <a:spcAft>
              <a:spcPct val="35000"/>
            </a:spcAft>
            <a:buNone/>
          </a:pPr>
          <a:r>
            <a:rPr lang="en-GB" sz="950" b="0" i="0" kern="1200" dirty="0">
              <a:solidFill>
                <a:schemeClr val="tx1"/>
              </a:solidFill>
              <a:uFillTx/>
              <a:latin typeface="Helvetica" pitchFamily="2" charset="0"/>
            </a:rPr>
            <a:t>Reduce accidental drowning deaths in Scotland by 50% by 2026 and reduce risk amongst the highest risk populations, groups and communities</a:t>
          </a:r>
        </a:p>
        <a:p>
          <a:pPr marL="0" lvl="0" indent="0" algn="l" defTabSz="422275">
            <a:lnSpc>
              <a:spcPts val="1200"/>
            </a:lnSpc>
            <a:spcBef>
              <a:spcPct val="0"/>
            </a:spcBef>
            <a:spcAft>
              <a:spcPct val="35000"/>
            </a:spcAft>
            <a:buNone/>
          </a:pPr>
          <a:r>
            <a:rPr lang="en-GB" sz="950" b="0" i="0" kern="1200" dirty="0">
              <a:solidFill>
                <a:schemeClr val="tx1"/>
              </a:solidFill>
              <a:latin typeface="Helvetica" pitchFamily="2" charset="0"/>
            </a:rPr>
            <a:t>Contribute to the reduction of water-related suicide</a:t>
          </a:r>
        </a:p>
        <a:p>
          <a:pPr marL="0" lvl="0" indent="0" algn="l" defTabSz="422275">
            <a:lnSpc>
              <a:spcPts val="1200"/>
            </a:lnSpc>
            <a:spcBef>
              <a:spcPct val="0"/>
            </a:spcBef>
            <a:spcAft>
              <a:spcPct val="35000"/>
            </a:spcAft>
            <a:buNone/>
          </a:pPr>
          <a:r>
            <a:rPr lang="en-GB" sz="950" b="0" i="0" kern="1200" dirty="0">
              <a:solidFill>
                <a:schemeClr val="tx1"/>
              </a:solidFill>
              <a:latin typeface="Helvetica" pitchFamily="2" charset="0"/>
            </a:rPr>
            <a:t>WSS Education Subgroup: “Drive a generational change to facilitate greater safety education and enjoyment in and around water”.</a:t>
          </a:r>
        </a:p>
      </dsp:txBody>
      <dsp:txXfrm rot="10800000">
        <a:off x="1483651" y="2142347"/>
        <a:ext cx="5174383" cy="1367283"/>
      </dsp:txXfrm>
    </dsp:sp>
    <dsp:sp modelId="{A4CB9B70-DE62-4C7C-8177-7D872918D308}">
      <dsp:nvSpPr>
        <dsp:cNvPr id="0" name=""/>
        <dsp:cNvSpPr/>
      </dsp:nvSpPr>
      <dsp:spPr>
        <a:xfrm>
          <a:off x="375247" y="2538338"/>
          <a:ext cx="574783" cy="57478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0A6EF-F092-4D6D-A1FB-FF5F42A83B50}">
      <dsp:nvSpPr>
        <dsp:cNvPr id="0" name=""/>
        <dsp:cNvSpPr/>
      </dsp:nvSpPr>
      <dsp:spPr>
        <a:xfrm>
          <a:off x="0" y="330418"/>
          <a:ext cx="5940660" cy="8921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1061" tIns="166624" rIns="461061" bIns="56896" numCol="1" spcCol="1270" anchor="t" anchorCtr="0">
          <a:noAutofit/>
        </a:bodyPr>
        <a:lstStyle/>
        <a:p>
          <a:pPr marL="57150" lvl="1" indent="-57150" algn="l" defTabSz="355600">
            <a:lnSpc>
              <a:spcPts val="1200"/>
            </a:lnSpc>
            <a:spcBef>
              <a:spcPct val="0"/>
            </a:spcBef>
            <a:spcAft>
              <a:spcPct val="15000"/>
            </a:spcAft>
            <a:buClr>
              <a:srgbClr val="0086BE"/>
            </a:buClr>
            <a:buFont typeface="Arial" panose="020B0604020202020204" pitchFamily="34" charset="0"/>
            <a:buChar char="•"/>
          </a:pPr>
          <a:r>
            <a:rPr lang="en-GB" sz="800" b="0" i="0" kern="1200" dirty="0">
              <a:solidFill>
                <a:schemeClr val="tx1"/>
              </a:solidFill>
              <a:latin typeface="Helvetica Light" panose="020B0403020202020204" pitchFamily="34" charset="0"/>
              <a:cs typeface="Arial" panose="020B0604020202020204" pitchFamily="34" charset="0"/>
            </a:rPr>
            <a:t>A national approach to learning and teaching for young people aged 3 – 18 in Scotland, and is underpinned by the values of wisdom, justice, compassion and integrity. </a:t>
          </a:r>
          <a:endParaRPr lang="en-GB" sz="800" b="0" i="0" kern="1200" dirty="0">
            <a:solidFill>
              <a:schemeClr val="tx1"/>
            </a:solidFill>
            <a:latin typeface="Helvetica Light" panose="020B0403020202020204" pitchFamily="34" charset="0"/>
          </a:endParaRPr>
        </a:p>
        <a:p>
          <a:pPr marL="57150" lvl="1" indent="-57150" algn="l" defTabSz="355600">
            <a:lnSpc>
              <a:spcPts val="1200"/>
            </a:lnSpc>
            <a:spcBef>
              <a:spcPct val="0"/>
            </a:spcBef>
            <a:spcAft>
              <a:spcPct val="15000"/>
            </a:spcAft>
            <a:buClr>
              <a:srgbClr val="0086BE"/>
            </a:buClr>
            <a:buFont typeface="Arial" panose="020B0604020202020204" pitchFamily="34" charset="0"/>
            <a:buChar char="•"/>
          </a:pPr>
          <a:r>
            <a:rPr lang="en-GB" sz="800" b="0" i="0" kern="1200" dirty="0">
              <a:solidFill>
                <a:schemeClr val="tx1"/>
              </a:solidFill>
              <a:latin typeface="Helvetica Light" panose="020B0403020202020204" pitchFamily="34" charset="0"/>
              <a:cs typeface="Arial" panose="020B0604020202020204" pitchFamily="34" charset="0"/>
            </a:rPr>
            <a:t>Not statutory and therefore is for teachers, head teachers and other professional education practitioners to decide the development and implementation of the curriculum within the overall framework.</a:t>
          </a:r>
        </a:p>
      </dsp:txBody>
      <dsp:txXfrm>
        <a:off x="0" y="330418"/>
        <a:ext cx="5940660" cy="892134"/>
      </dsp:txXfrm>
    </dsp:sp>
    <dsp:sp modelId="{2F56293B-9B63-4893-9422-99633AF98F56}">
      <dsp:nvSpPr>
        <dsp:cNvPr id="0" name=""/>
        <dsp:cNvSpPr/>
      </dsp:nvSpPr>
      <dsp:spPr>
        <a:xfrm>
          <a:off x="297033" y="212338"/>
          <a:ext cx="4158462" cy="236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180" tIns="0" rIns="157180" bIns="0" numCol="1" spcCol="1270" anchor="ctr" anchorCtr="0">
          <a:noAutofit/>
        </a:bodyPr>
        <a:lstStyle/>
        <a:p>
          <a:pPr marL="0" lvl="0" indent="0" algn="l" defTabSz="355600">
            <a:lnSpc>
              <a:spcPct val="90000"/>
            </a:lnSpc>
            <a:spcBef>
              <a:spcPct val="0"/>
            </a:spcBef>
            <a:spcAft>
              <a:spcPct val="35000"/>
            </a:spcAft>
            <a:buNone/>
          </a:pPr>
          <a:r>
            <a:rPr lang="en-GB" sz="800" kern="1200" dirty="0">
              <a:solidFill>
                <a:srgbClr val="002B5C"/>
              </a:solidFill>
              <a:latin typeface="HelveticaNeue LT 95 Black" panose="020B0500000000000000" pitchFamily="34" charset="0"/>
            </a:rPr>
            <a:t>Curriculum for Excellence </a:t>
          </a:r>
        </a:p>
      </dsp:txBody>
      <dsp:txXfrm>
        <a:off x="308561" y="223866"/>
        <a:ext cx="4135406" cy="213104"/>
      </dsp:txXfrm>
    </dsp:sp>
    <dsp:sp modelId="{A289D398-DA89-41D6-9201-D8BB59E075F9}">
      <dsp:nvSpPr>
        <dsp:cNvPr id="0" name=""/>
        <dsp:cNvSpPr/>
      </dsp:nvSpPr>
      <dsp:spPr>
        <a:xfrm>
          <a:off x="0" y="1383832"/>
          <a:ext cx="5940660" cy="57680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1061" tIns="166624" rIns="461061" bIns="56896" numCol="1" spcCol="1270" anchor="t" anchorCtr="0">
          <a:noAutofit/>
        </a:bodyPr>
        <a:lstStyle/>
        <a:p>
          <a:pPr marL="57150" lvl="1" indent="-57150" algn="l" defTabSz="355600">
            <a:lnSpc>
              <a:spcPts val="1200"/>
            </a:lnSpc>
            <a:spcBef>
              <a:spcPct val="0"/>
            </a:spcBef>
            <a:spcAft>
              <a:spcPct val="15000"/>
            </a:spcAft>
            <a:buClr>
              <a:srgbClr val="0086BE"/>
            </a:buClr>
            <a:buFont typeface="Arial" panose="020B0604020202020204" pitchFamily="34" charset="0"/>
            <a:buChar char="•"/>
          </a:pPr>
          <a:r>
            <a:rPr lang="en-GB" sz="800" b="0" i="0" kern="1200" dirty="0">
              <a:solidFill>
                <a:schemeClr val="tx1"/>
              </a:solidFill>
              <a:latin typeface="Helvetica Light" panose="020B0403020202020204" pitchFamily="34" charset="0"/>
              <a:cs typeface="Arial" panose="020B0604020202020204" pitchFamily="34" charset="0"/>
            </a:rPr>
            <a:t>Mental, emotional, social and physical wellbeing </a:t>
          </a:r>
          <a:endParaRPr lang="en-GB" sz="800" b="0" i="0" kern="1200" dirty="0">
            <a:latin typeface="Helvetica Light" panose="020B0403020202020204" pitchFamily="34" charset="0"/>
          </a:endParaRPr>
        </a:p>
        <a:p>
          <a:pPr marL="57150" lvl="1" indent="-57150" algn="l" defTabSz="355600">
            <a:lnSpc>
              <a:spcPts val="1200"/>
            </a:lnSpc>
            <a:spcBef>
              <a:spcPct val="0"/>
            </a:spcBef>
            <a:spcAft>
              <a:spcPct val="15000"/>
            </a:spcAft>
            <a:buClr>
              <a:srgbClr val="0086BE"/>
            </a:buClr>
            <a:buFont typeface="Arial" panose="020B0604020202020204" pitchFamily="34" charset="0"/>
            <a:buChar char="•"/>
          </a:pPr>
          <a:r>
            <a:rPr lang="en-GB" sz="800" b="0" i="0" kern="1200" dirty="0">
              <a:solidFill>
                <a:schemeClr val="tx1"/>
              </a:solidFill>
              <a:latin typeface="Helvetica Light" panose="020B0403020202020204" pitchFamily="34" charset="0"/>
              <a:cs typeface="Arial" panose="020B0604020202020204" pitchFamily="34" charset="0"/>
            </a:rPr>
            <a:t>Planning for choices and changes </a:t>
          </a:r>
        </a:p>
      </dsp:txBody>
      <dsp:txXfrm>
        <a:off x="0" y="1383832"/>
        <a:ext cx="5940660" cy="576805"/>
      </dsp:txXfrm>
    </dsp:sp>
    <dsp:sp modelId="{D255D403-DDEA-42AA-ACD1-B0C1D955991B}">
      <dsp:nvSpPr>
        <dsp:cNvPr id="0" name=""/>
        <dsp:cNvSpPr/>
      </dsp:nvSpPr>
      <dsp:spPr>
        <a:xfrm>
          <a:off x="297033" y="1265752"/>
          <a:ext cx="4158462" cy="236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180" tIns="0" rIns="157180" bIns="0" numCol="1" spcCol="1270" anchor="ctr" anchorCtr="0">
          <a:noAutofit/>
        </a:bodyPr>
        <a:lstStyle/>
        <a:p>
          <a:pPr marL="0" lvl="0" indent="0" algn="l" defTabSz="355600">
            <a:lnSpc>
              <a:spcPct val="90000"/>
            </a:lnSpc>
            <a:spcBef>
              <a:spcPct val="0"/>
            </a:spcBef>
            <a:spcAft>
              <a:spcPct val="35000"/>
            </a:spcAft>
            <a:buNone/>
          </a:pPr>
          <a:r>
            <a:rPr lang="en-GB" sz="800" kern="1200" dirty="0">
              <a:solidFill>
                <a:srgbClr val="002B5C"/>
              </a:solidFill>
              <a:latin typeface="HelveticaNeue LT 95 Black" panose="020B0500000000000000" pitchFamily="34" charset="0"/>
            </a:rPr>
            <a:t>The Heath and Wellbeing Curriculum </a:t>
          </a:r>
        </a:p>
      </dsp:txBody>
      <dsp:txXfrm>
        <a:off x="308561" y="1277280"/>
        <a:ext cx="4135406" cy="213104"/>
      </dsp:txXfrm>
    </dsp:sp>
    <dsp:sp modelId="{98DC6A43-7169-4867-A7F8-D049F478A4AA}">
      <dsp:nvSpPr>
        <dsp:cNvPr id="0" name=""/>
        <dsp:cNvSpPr/>
      </dsp:nvSpPr>
      <dsp:spPr>
        <a:xfrm>
          <a:off x="0" y="2121918"/>
          <a:ext cx="5940660" cy="107995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1061" tIns="166624" rIns="461061" bIns="56896" numCol="1" spcCol="1270" anchor="t" anchorCtr="0">
          <a:noAutofit/>
        </a:bodyPr>
        <a:lstStyle/>
        <a:p>
          <a:pPr marL="57150" lvl="1" indent="-57150" algn="l" defTabSz="355600">
            <a:lnSpc>
              <a:spcPts val="1200"/>
            </a:lnSpc>
            <a:spcBef>
              <a:spcPct val="0"/>
            </a:spcBef>
            <a:spcAft>
              <a:spcPct val="15000"/>
            </a:spcAft>
            <a:buClr>
              <a:srgbClr val="0086BE"/>
            </a:buClr>
            <a:buFont typeface="Arial" panose="020B0604020202020204" pitchFamily="34" charset="0"/>
            <a:buChar char="•"/>
          </a:pPr>
          <a:r>
            <a:rPr lang="en-GB" sz="800" b="0" i="0" kern="1200" dirty="0">
              <a:effectLst/>
              <a:latin typeface="Helvetica Light" panose="020B0403020202020204" pitchFamily="34" charset="0"/>
              <a:ea typeface="Times New Roman" panose="02020603050405020304" pitchFamily="18" charset="0"/>
              <a:cs typeface="Arial" panose="020B0604020202020204" pitchFamily="34" charset="0"/>
            </a:rPr>
            <a:t>Understand and develop their physical skills; </a:t>
          </a:r>
          <a:endParaRPr lang="en-GB" sz="800" b="0" i="0" kern="1200" dirty="0">
            <a:solidFill>
              <a:schemeClr val="tx1"/>
            </a:solidFill>
            <a:latin typeface="Helvetica Light" panose="020B0403020202020204" pitchFamily="34" charset="0"/>
          </a:endParaRPr>
        </a:p>
        <a:p>
          <a:pPr marL="57150" lvl="1" indent="-57150" algn="l" defTabSz="355600">
            <a:lnSpc>
              <a:spcPts val="1200"/>
            </a:lnSpc>
            <a:spcBef>
              <a:spcPct val="0"/>
            </a:spcBef>
            <a:spcAft>
              <a:spcPct val="15000"/>
            </a:spcAft>
            <a:buClr>
              <a:srgbClr val="0086BE"/>
            </a:buClr>
            <a:buFont typeface="Arial" panose="020B0604020202020204" pitchFamily="34" charset="0"/>
            <a:buChar char="•"/>
          </a:pPr>
          <a:r>
            <a:rPr lang="en-GB" sz="800" b="0" i="0" kern="1200" dirty="0">
              <a:latin typeface="Helvetica Light" panose="020B0403020202020204" pitchFamily="34" charset="0"/>
              <a:ea typeface="Times New Roman" panose="02020603050405020304" pitchFamily="18" charset="0"/>
            </a:rPr>
            <a:t>P</a:t>
          </a:r>
          <a:r>
            <a:rPr lang="en-GB" sz="800" b="0" i="0" kern="1200" dirty="0">
              <a:effectLst/>
              <a:latin typeface="Helvetica Light" panose="020B0403020202020204" pitchFamily="34" charset="0"/>
              <a:ea typeface="Times New Roman" panose="02020603050405020304" pitchFamily="18" charset="0"/>
              <a:cs typeface="Arial" panose="020B0604020202020204" pitchFamily="34" charset="0"/>
            </a:rPr>
            <a:t>articipate in a wide range of activities which promote a healthy lifestyle, one of which may be swimming.</a:t>
          </a:r>
          <a:endParaRPr lang="en-GB" sz="800" b="0" i="0" kern="1200" dirty="0">
            <a:latin typeface="Helvetica Light" panose="020B0403020202020204" pitchFamily="34" charset="0"/>
            <a:ea typeface="Times New Roman" panose="02020603050405020304" pitchFamily="18" charset="0"/>
            <a:cs typeface="Times New Roman" panose="02020603050405020304" pitchFamily="18" charset="0"/>
          </a:endParaRPr>
        </a:p>
        <a:p>
          <a:pPr marL="57150" lvl="1" indent="-57150" algn="l" defTabSz="355600">
            <a:lnSpc>
              <a:spcPts val="1200"/>
            </a:lnSpc>
            <a:spcBef>
              <a:spcPct val="0"/>
            </a:spcBef>
            <a:spcAft>
              <a:spcPct val="15000"/>
            </a:spcAft>
            <a:buClr>
              <a:srgbClr val="0086BE"/>
            </a:buClr>
            <a:buFont typeface="Arial" panose="020B0604020202020204" pitchFamily="34" charset="0"/>
            <a:buChar char="•"/>
          </a:pPr>
          <a:r>
            <a:rPr lang="en-GB" sz="800" b="0" i="0" kern="1200" dirty="0">
              <a:effectLst/>
              <a:latin typeface="Helvetica Light" panose="020B0403020202020204" pitchFamily="34" charset="0"/>
              <a:ea typeface="Times New Roman" panose="02020603050405020304" pitchFamily="18" charset="0"/>
              <a:cs typeface="Arial" panose="020B0604020202020204" pitchFamily="34" charset="0"/>
            </a:rPr>
            <a:t>In relation to water safety, the Health and Wellbeing Curriculum supports learners to effectively “assess and manage risk and understand the impact of risk-taking behaviour”. </a:t>
          </a:r>
          <a:endParaRPr lang="en-GB" sz="800" b="0" i="0" kern="1200" dirty="0">
            <a:effectLst/>
            <a:latin typeface="Helvetica Light" panose="020B0403020202020204" pitchFamily="34" charset="0"/>
            <a:ea typeface="Times New Roman" panose="02020603050405020304" pitchFamily="18" charset="0"/>
            <a:cs typeface="Times New Roman" panose="02020603050405020304" pitchFamily="18" charset="0"/>
          </a:endParaRPr>
        </a:p>
      </dsp:txBody>
      <dsp:txXfrm>
        <a:off x="0" y="2121918"/>
        <a:ext cx="5940660" cy="1079953"/>
      </dsp:txXfrm>
    </dsp:sp>
    <dsp:sp modelId="{B086920C-1E11-492D-805B-BE66C81FE946}">
      <dsp:nvSpPr>
        <dsp:cNvPr id="0" name=""/>
        <dsp:cNvSpPr/>
      </dsp:nvSpPr>
      <dsp:spPr>
        <a:xfrm>
          <a:off x="297033" y="2003838"/>
          <a:ext cx="4158462" cy="236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180" tIns="0" rIns="157180" bIns="0" numCol="1" spcCol="1270" anchor="ctr" anchorCtr="0">
          <a:noAutofit/>
        </a:bodyPr>
        <a:lstStyle/>
        <a:p>
          <a:pPr marL="0" lvl="0" indent="0" algn="l" defTabSz="355600">
            <a:lnSpc>
              <a:spcPct val="90000"/>
            </a:lnSpc>
            <a:spcBef>
              <a:spcPct val="0"/>
            </a:spcBef>
            <a:spcAft>
              <a:spcPct val="35000"/>
            </a:spcAft>
            <a:buNone/>
          </a:pPr>
          <a:r>
            <a:rPr lang="en-GB" sz="800" kern="1200" dirty="0">
              <a:solidFill>
                <a:srgbClr val="002B5C"/>
              </a:solidFill>
              <a:latin typeface="HelveticaNeue LT 95 Black" panose="020B0500000000000000" pitchFamily="34" charset="0"/>
            </a:rPr>
            <a:t>The Health and Wellbeing Curriculum supports learners to…</a:t>
          </a:r>
        </a:p>
      </dsp:txBody>
      <dsp:txXfrm>
        <a:off x="308561" y="2015366"/>
        <a:ext cx="4135406" cy="213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11DD6-F2E8-4CD9-A1DD-D9999C919FC7}">
      <dsp:nvSpPr>
        <dsp:cNvPr id="0" name=""/>
        <dsp:cNvSpPr/>
      </dsp:nvSpPr>
      <dsp:spPr>
        <a:xfrm rot="5400000">
          <a:off x="-186567" y="187786"/>
          <a:ext cx="1243783" cy="870648"/>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Planning </a:t>
          </a:r>
        </a:p>
      </dsp:txBody>
      <dsp:txXfrm rot="-5400000">
        <a:off x="1" y="436542"/>
        <a:ext cx="870648" cy="373135"/>
      </dsp:txXfrm>
    </dsp:sp>
    <dsp:sp modelId="{7A0E1942-2A66-46E0-8ABA-065AF6190AA2}">
      <dsp:nvSpPr>
        <dsp:cNvPr id="0" name=""/>
        <dsp:cNvSpPr/>
      </dsp:nvSpPr>
      <dsp:spPr>
        <a:xfrm rot="5400000">
          <a:off x="2920415" y="-2048547"/>
          <a:ext cx="808459" cy="4907993"/>
        </a:xfrm>
        <a:prstGeom prst="round2Same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 Scoping out what can be created and when </a:t>
          </a:r>
          <a:endParaRPr lang="en-GB" sz="1100" b="0" kern="1200" dirty="0"/>
        </a:p>
        <a:p>
          <a:pPr marL="57150" lvl="1" indent="-57150" algn="l" defTabSz="488950">
            <a:lnSpc>
              <a:spcPct val="90000"/>
            </a:lnSpc>
            <a:spcBef>
              <a:spcPct val="0"/>
            </a:spcBef>
            <a:spcAft>
              <a:spcPct val="15000"/>
            </a:spcAft>
            <a:buChar char="•"/>
          </a:pPr>
          <a:r>
            <a:rPr lang="en-GB" sz="1100" b="0" kern="1200" dirty="0"/>
            <a:t>Water Safety Code to form golden thread linking all resources with core messaging  </a:t>
          </a:r>
        </a:p>
      </dsp:txBody>
      <dsp:txXfrm rot="-5400000">
        <a:off x="870648" y="40686"/>
        <a:ext cx="4868527" cy="729527"/>
      </dsp:txXfrm>
    </dsp:sp>
    <dsp:sp modelId="{C77ADDAA-4887-4EC7-8677-AEF67FBE7395}">
      <dsp:nvSpPr>
        <dsp:cNvPr id="0" name=""/>
        <dsp:cNvSpPr/>
      </dsp:nvSpPr>
      <dsp:spPr>
        <a:xfrm rot="5400000">
          <a:off x="-186567" y="1231736"/>
          <a:ext cx="1243783" cy="870648"/>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Development of Resources</a:t>
          </a:r>
        </a:p>
      </dsp:txBody>
      <dsp:txXfrm rot="-5400000">
        <a:off x="1" y="1480492"/>
        <a:ext cx="870648" cy="373135"/>
      </dsp:txXfrm>
    </dsp:sp>
    <dsp:sp modelId="{5985E6CC-5BC1-49B3-A899-A4930C5B2509}">
      <dsp:nvSpPr>
        <dsp:cNvPr id="0" name=""/>
        <dsp:cNvSpPr/>
      </dsp:nvSpPr>
      <dsp:spPr>
        <a:xfrm rot="5400000">
          <a:off x="2920415" y="-1004597"/>
          <a:ext cx="808459" cy="4907993"/>
        </a:xfrm>
        <a:prstGeom prst="round2Same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Progression Pathway development </a:t>
          </a:r>
        </a:p>
        <a:p>
          <a:pPr marL="57150" lvl="1" indent="-57150" algn="l" defTabSz="488950">
            <a:lnSpc>
              <a:spcPct val="90000"/>
            </a:lnSpc>
            <a:spcBef>
              <a:spcPct val="0"/>
            </a:spcBef>
            <a:spcAft>
              <a:spcPct val="15000"/>
            </a:spcAft>
            <a:buChar char="•"/>
          </a:pPr>
          <a:r>
            <a:rPr lang="en-GB" sz="1100" kern="1200" dirty="0"/>
            <a:t>Liaising with experts and </a:t>
          </a:r>
          <a:r>
            <a:rPr lang="en-GB" sz="1100" b="0" kern="1200" dirty="0"/>
            <a:t>piloting with young people. </a:t>
          </a:r>
        </a:p>
        <a:p>
          <a:pPr marL="57150" lvl="1" indent="-57150" algn="l" defTabSz="488950">
            <a:lnSpc>
              <a:spcPct val="90000"/>
            </a:lnSpc>
            <a:spcBef>
              <a:spcPct val="0"/>
            </a:spcBef>
            <a:spcAft>
              <a:spcPct val="15000"/>
            </a:spcAft>
            <a:buChar char="•"/>
          </a:pPr>
          <a:r>
            <a:rPr lang="en-GB" sz="1100" kern="1200" dirty="0"/>
            <a:t>Creation and development of resources</a:t>
          </a:r>
        </a:p>
      </dsp:txBody>
      <dsp:txXfrm rot="-5400000">
        <a:off x="870648" y="1084636"/>
        <a:ext cx="4868527" cy="729527"/>
      </dsp:txXfrm>
    </dsp:sp>
    <dsp:sp modelId="{653E807C-57AD-407B-A73E-EDBA3F3946B5}">
      <dsp:nvSpPr>
        <dsp:cNvPr id="0" name=""/>
        <dsp:cNvSpPr/>
      </dsp:nvSpPr>
      <dsp:spPr>
        <a:xfrm rot="5400000">
          <a:off x="-186567" y="2275686"/>
          <a:ext cx="1243783" cy="870648"/>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Promotion of Resources </a:t>
          </a:r>
        </a:p>
      </dsp:txBody>
      <dsp:txXfrm rot="-5400000">
        <a:off x="1" y="2524442"/>
        <a:ext cx="870648" cy="373135"/>
      </dsp:txXfrm>
    </dsp:sp>
    <dsp:sp modelId="{592C3563-A978-42D9-A036-EEED79D9E07C}">
      <dsp:nvSpPr>
        <dsp:cNvPr id="0" name=""/>
        <dsp:cNvSpPr/>
      </dsp:nvSpPr>
      <dsp:spPr>
        <a:xfrm rot="5400000">
          <a:off x="2920415" y="39352"/>
          <a:ext cx="808459" cy="4907993"/>
        </a:xfrm>
        <a:prstGeom prst="round2Same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Communication Plan</a:t>
          </a:r>
        </a:p>
        <a:p>
          <a:pPr marL="57150" lvl="1" indent="-57150" algn="l" defTabSz="488950">
            <a:lnSpc>
              <a:spcPct val="90000"/>
            </a:lnSpc>
            <a:spcBef>
              <a:spcPct val="0"/>
            </a:spcBef>
            <a:spcAft>
              <a:spcPct val="15000"/>
            </a:spcAft>
            <a:buChar char="•"/>
          </a:pPr>
          <a:r>
            <a:rPr lang="en-GB" sz="1100" kern="1200" dirty="0"/>
            <a:t>Key Stakeholders and platforms</a:t>
          </a:r>
        </a:p>
        <a:p>
          <a:pPr marL="57150" lvl="1" indent="-57150" algn="l" defTabSz="488950">
            <a:lnSpc>
              <a:spcPct val="90000"/>
            </a:lnSpc>
            <a:spcBef>
              <a:spcPct val="0"/>
            </a:spcBef>
            <a:spcAft>
              <a:spcPct val="15000"/>
            </a:spcAft>
            <a:buChar char="•"/>
          </a:pPr>
          <a:r>
            <a:rPr lang="en-GB" sz="1100" kern="1200" dirty="0"/>
            <a:t>Evaluation: Evaluation planned for publication in late 2023 which will take into account the opinions of teachers, children and young people. </a:t>
          </a:r>
        </a:p>
      </dsp:txBody>
      <dsp:txXfrm rot="-5400000">
        <a:off x="870648" y="2128585"/>
        <a:ext cx="4868527" cy="7295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C78A6-3E52-45B8-910E-185841C41861}">
      <dsp:nvSpPr>
        <dsp:cNvPr id="0" name=""/>
        <dsp:cNvSpPr/>
      </dsp:nvSpPr>
      <dsp:spPr>
        <a:xfrm rot="5400000">
          <a:off x="1084004" y="1066975"/>
          <a:ext cx="943647" cy="107430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85CF82-5CEB-4372-A44B-68F53FC499CD}">
      <dsp:nvSpPr>
        <dsp:cNvPr id="0" name=""/>
        <dsp:cNvSpPr/>
      </dsp:nvSpPr>
      <dsp:spPr>
        <a:xfrm>
          <a:off x="833995" y="20922"/>
          <a:ext cx="1588547" cy="111193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Evaluation </a:t>
          </a:r>
        </a:p>
      </dsp:txBody>
      <dsp:txXfrm>
        <a:off x="888285" y="75212"/>
        <a:ext cx="1479967" cy="1003351"/>
      </dsp:txXfrm>
    </dsp:sp>
    <dsp:sp modelId="{75170841-DB58-48D0-94E8-C90B658B31CD}">
      <dsp:nvSpPr>
        <dsp:cNvPr id="0" name=""/>
        <dsp:cNvSpPr/>
      </dsp:nvSpPr>
      <dsp:spPr>
        <a:xfrm>
          <a:off x="2462234" y="114748"/>
          <a:ext cx="3377538" cy="898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lr>
              <a:srgbClr val="0086BE"/>
            </a:buClr>
            <a:buFont typeface="Arial" panose="020B0604020202020204" pitchFamily="34" charset="0"/>
            <a:buChar char="•"/>
          </a:pPr>
          <a:r>
            <a:rPr lang="en-GB" sz="1000" b="0" i="0" kern="1200" dirty="0">
              <a:latin typeface="Helvetica Light" panose="020B0403020202020204" pitchFamily="34" charset="0"/>
            </a:rPr>
            <a:t>Reflection and continuous improvement </a:t>
          </a:r>
        </a:p>
        <a:p>
          <a:pPr marL="57150" lvl="1" indent="-57150" algn="l" defTabSz="444500">
            <a:lnSpc>
              <a:spcPct val="90000"/>
            </a:lnSpc>
            <a:spcBef>
              <a:spcPct val="0"/>
            </a:spcBef>
            <a:spcAft>
              <a:spcPct val="15000"/>
            </a:spcAft>
            <a:buClr>
              <a:srgbClr val="0086BE"/>
            </a:buClr>
            <a:buFont typeface="Arial" panose="020B0604020202020204" pitchFamily="34" charset="0"/>
            <a:buChar char="•"/>
          </a:pPr>
          <a:r>
            <a:rPr lang="en-GB" sz="1000" b="0" i="0" kern="1200" dirty="0">
              <a:latin typeface="Helvetica Light" panose="020B0403020202020204" pitchFamily="34" charset="0"/>
            </a:rPr>
            <a:t>Involve young people as part of this process </a:t>
          </a:r>
        </a:p>
        <a:p>
          <a:pPr marL="57150" lvl="1" indent="-57150" algn="l" defTabSz="444500">
            <a:lnSpc>
              <a:spcPct val="90000"/>
            </a:lnSpc>
            <a:spcBef>
              <a:spcPct val="0"/>
            </a:spcBef>
            <a:spcAft>
              <a:spcPct val="15000"/>
            </a:spcAft>
            <a:buClr>
              <a:srgbClr val="0086BE"/>
            </a:buClr>
            <a:buFont typeface="Arial" panose="020B0604020202020204" pitchFamily="34" charset="0"/>
            <a:buChar char="•"/>
          </a:pPr>
          <a:r>
            <a:rPr lang="en-GB" sz="1000" b="0" i="0" kern="1200" dirty="0">
              <a:latin typeface="Helvetica Light" panose="020B0403020202020204" pitchFamily="34" charset="0"/>
            </a:rPr>
            <a:t>Collaborate with University interns for evaluation</a:t>
          </a:r>
        </a:p>
        <a:p>
          <a:pPr marL="57150" lvl="1" indent="-57150" algn="l" defTabSz="444500">
            <a:lnSpc>
              <a:spcPct val="90000"/>
            </a:lnSpc>
            <a:spcBef>
              <a:spcPct val="0"/>
            </a:spcBef>
            <a:spcAft>
              <a:spcPct val="15000"/>
            </a:spcAft>
            <a:buClr>
              <a:srgbClr val="0086BE"/>
            </a:buClr>
            <a:buFont typeface="Arial" panose="020B0604020202020204" pitchFamily="34" charset="0"/>
            <a:buChar char="•"/>
          </a:pPr>
          <a:endParaRPr lang="en-GB" sz="1000" b="0" i="0" kern="1200" dirty="0">
            <a:latin typeface="Helvetica Light" panose="020B0403020202020204" pitchFamily="34" charset="0"/>
          </a:endParaRPr>
        </a:p>
      </dsp:txBody>
      <dsp:txXfrm>
        <a:off x="2462234" y="114748"/>
        <a:ext cx="3377538" cy="898711"/>
      </dsp:txXfrm>
    </dsp:sp>
    <dsp:sp modelId="{34BE2861-679D-435D-923E-8A71F7853B69}">
      <dsp:nvSpPr>
        <dsp:cNvPr id="0" name=""/>
        <dsp:cNvSpPr/>
      </dsp:nvSpPr>
      <dsp:spPr>
        <a:xfrm rot="5400000">
          <a:off x="2934402" y="2316041"/>
          <a:ext cx="943647" cy="107430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F4A835-0599-43B7-B1DD-E49612B58C6A}">
      <dsp:nvSpPr>
        <dsp:cNvPr id="0" name=""/>
        <dsp:cNvSpPr/>
      </dsp:nvSpPr>
      <dsp:spPr>
        <a:xfrm>
          <a:off x="2684392" y="1269988"/>
          <a:ext cx="1588547" cy="111193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Non –Mainstream Learners </a:t>
          </a:r>
        </a:p>
      </dsp:txBody>
      <dsp:txXfrm>
        <a:off x="2738682" y="1324278"/>
        <a:ext cx="1479967" cy="1003351"/>
      </dsp:txXfrm>
    </dsp:sp>
    <dsp:sp modelId="{36FFD200-D154-42D8-AAB0-A1C2C7934647}">
      <dsp:nvSpPr>
        <dsp:cNvPr id="0" name=""/>
        <dsp:cNvSpPr/>
      </dsp:nvSpPr>
      <dsp:spPr>
        <a:xfrm>
          <a:off x="4402669" y="1419660"/>
          <a:ext cx="3027834" cy="898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lr>
              <a:srgbClr val="0086BE"/>
            </a:buClr>
            <a:buFont typeface="Arial" panose="020B0604020202020204" pitchFamily="34" charset="0"/>
            <a:buChar char="•"/>
          </a:pPr>
          <a:r>
            <a:rPr lang="en-GB" sz="1000" b="0" i="0" kern="1200" dirty="0">
              <a:latin typeface="Helvetica Light" panose="020B0403020202020204" pitchFamily="34" charset="0"/>
            </a:rPr>
            <a:t>SEN Students </a:t>
          </a:r>
        </a:p>
        <a:p>
          <a:pPr marL="57150" lvl="1" indent="-57150" algn="l" defTabSz="444500">
            <a:lnSpc>
              <a:spcPct val="90000"/>
            </a:lnSpc>
            <a:spcBef>
              <a:spcPct val="0"/>
            </a:spcBef>
            <a:spcAft>
              <a:spcPct val="15000"/>
            </a:spcAft>
            <a:buClr>
              <a:srgbClr val="0086BE"/>
            </a:buClr>
            <a:buFont typeface="Arial" panose="020B0604020202020204" pitchFamily="34" charset="0"/>
            <a:buChar char="•"/>
          </a:pPr>
          <a:r>
            <a:rPr lang="en-GB" sz="1000" b="0" i="0" kern="1200" dirty="0">
              <a:latin typeface="Helvetica Light" panose="020B0403020202020204" pitchFamily="34" charset="0"/>
            </a:rPr>
            <a:t>Learners in non-mainstream settings</a:t>
          </a:r>
        </a:p>
        <a:p>
          <a:pPr marL="57150" lvl="1" indent="-57150" algn="l" defTabSz="444500">
            <a:lnSpc>
              <a:spcPct val="90000"/>
            </a:lnSpc>
            <a:spcBef>
              <a:spcPct val="0"/>
            </a:spcBef>
            <a:spcAft>
              <a:spcPct val="15000"/>
            </a:spcAft>
            <a:buClr>
              <a:srgbClr val="0086BE"/>
            </a:buClr>
            <a:buFont typeface="Arial" panose="020B0604020202020204" pitchFamily="34" charset="0"/>
            <a:buChar char="•"/>
          </a:pPr>
          <a:r>
            <a:rPr lang="en-GB" sz="1000" b="0" i="0" kern="1200" dirty="0">
              <a:latin typeface="Helvetica Light" panose="020B0403020202020204" pitchFamily="34" charset="0"/>
            </a:rPr>
            <a:t>EAL Learners </a:t>
          </a:r>
        </a:p>
        <a:p>
          <a:pPr marL="57150" lvl="1" indent="-57150" algn="l" defTabSz="444500">
            <a:lnSpc>
              <a:spcPct val="90000"/>
            </a:lnSpc>
            <a:spcBef>
              <a:spcPct val="0"/>
            </a:spcBef>
            <a:spcAft>
              <a:spcPct val="15000"/>
            </a:spcAft>
            <a:buClr>
              <a:srgbClr val="0086BE"/>
            </a:buClr>
            <a:buFont typeface="Arial" panose="020B0604020202020204" pitchFamily="34" charset="0"/>
            <a:buChar char="•"/>
          </a:pPr>
          <a:endParaRPr lang="en-GB" sz="1000" b="0" i="0" kern="1200" dirty="0">
            <a:latin typeface="Helvetica Light" panose="020B0403020202020204" pitchFamily="34" charset="0"/>
          </a:endParaRPr>
        </a:p>
      </dsp:txBody>
      <dsp:txXfrm>
        <a:off x="4402669" y="1419660"/>
        <a:ext cx="3027834" cy="898711"/>
      </dsp:txXfrm>
    </dsp:sp>
    <dsp:sp modelId="{C26C079E-8D31-4CBE-A73F-3AB135F4538D}">
      <dsp:nvSpPr>
        <dsp:cNvPr id="0" name=""/>
        <dsp:cNvSpPr/>
      </dsp:nvSpPr>
      <dsp:spPr>
        <a:xfrm>
          <a:off x="4534790" y="2519054"/>
          <a:ext cx="1588547" cy="111193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Inclusivity </a:t>
          </a:r>
        </a:p>
      </dsp:txBody>
      <dsp:txXfrm>
        <a:off x="4589080" y="2573344"/>
        <a:ext cx="1479967" cy="1003351"/>
      </dsp:txXfrm>
    </dsp:sp>
    <dsp:sp modelId="{E29AEA27-FD2B-44D2-97EB-FD20D835428F}">
      <dsp:nvSpPr>
        <dsp:cNvPr id="0" name=""/>
        <dsp:cNvSpPr/>
      </dsp:nvSpPr>
      <dsp:spPr>
        <a:xfrm>
          <a:off x="6285047" y="2606400"/>
          <a:ext cx="2499928" cy="973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lr>
              <a:srgbClr val="0086BE"/>
            </a:buClr>
            <a:buFont typeface="Arial" panose="020B0604020202020204" pitchFamily="34" charset="0"/>
            <a:buChar char="•"/>
          </a:pPr>
          <a:r>
            <a:rPr lang="en-GB" sz="1000" b="0" i="0" kern="1200" dirty="0">
              <a:latin typeface="Helvetica Light" panose="020B0403020202020204" pitchFamily="34" charset="0"/>
            </a:rPr>
            <a:t>How can we ensure our resources are inclusive, accessible and meaningful for all young people, including underrepresented groups?</a:t>
          </a:r>
        </a:p>
        <a:p>
          <a:pPr marL="57150" lvl="1" indent="-57150" algn="l" defTabSz="444500">
            <a:lnSpc>
              <a:spcPct val="90000"/>
            </a:lnSpc>
            <a:spcBef>
              <a:spcPct val="0"/>
            </a:spcBef>
            <a:spcAft>
              <a:spcPct val="15000"/>
            </a:spcAft>
            <a:buClr>
              <a:srgbClr val="0086BE"/>
            </a:buClr>
            <a:buFont typeface="Arial" panose="020B0604020202020204" pitchFamily="34" charset="0"/>
            <a:buChar char="•"/>
          </a:pPr>
          <a:r>
            <a:rPr lang="en-GB" sz="1000" b="0" i="0" kern="1200" dirty="0">
              <a:latin typeface="Helvetica Light" panose="020B0403020202020204" pitchFamily="34" charset="0"/>
            </a:rPr>
            <a:t>Who can we involve in this process?</a:t>
          </a:r>
        </a:p>
      </dsp:txBody>
      <dsp:txXfrm>
        <a:off x="6285047" y="2606400"/>
        <a:ext cx="2499928" cy="97350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40FCE-B61B-4589-AA45-C080498B6B22}" type="datetimeFigureOut">
              <a:rPr lang="en-GB" smtClean="0"/>
              <a:t>15/05/2023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DE5B1-3A9C-4415-91C2-E4F71280805C}" type="slidenum">
              <a:rPr lang="en-GB" smtClean="0"/>
              <a:t>‹#›</a:t>
            </a:fld>
            <a:endParaRPr lang="en-GB"/>
          </a:p>
        </p:txBody>
      </p:sp>
    </p:spTree>
    <p:extLst>
      <p:ext uri="{BB962C8B-B14F-4D97-AF65-F5344CB8AC3E}">
        <p14:creationId xmlns:p14="http://schemas.microsoft.com/office/powerpoint/2010/main" val="111399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ucation.gov.scot/Documents/health-and-wellbeing-eo.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 yourself and note that you are here to speak on behalf of Water Safety Scotland. </a:t>
            </a:r>
            <a:r>
              <a:rPr lang="en-GB" sz="1200" kern="1200" dirty="0">
                <a:solidFill>
                  <a:schemeClr val="tx1"/>
                </a:solidFill>
                <a:effectLst/>
                <a:latin typeface="+mn-lt"/>
                <a:ea typeface="+mn-ea"/>
                <a:cs typeface="+mn-cs"/>
              </a:rPr>
              <a:t>Water Safety Scotland is a voluntary association of organisations and individuals.</a:t>
            </a:r>
            <a:r>
              <a:rPr lang="en-GB" sz="1200" kern="1200" baseline="0" dirty="0">
                <a:solidFill>
                  <a:schemeClr val="tx1"/>
                </a:solidFill>
                <a:effectLst/>
                <a:latin typeface="+mn-lt"/>
                <a:ea typeface="+mn-ea"/>
                <a:cs typeface="+mn-cs"/>
              </a:rPr>
              <a:t> We provide </a:t>
            </a:r>
            <a:r>
              <a:rPr lang="en-GB" sz="1200" kern="1200" dirty="0">
                <a:solidFill>
                  <a:schemeClr val="tx1"/>
                </a:solidFill>
                <a:effectLst/>
                <a:latin typeface="+mn-lt"/>
                <a:ea typeface="+mn-ea"/>
                <a:cs typeface="+mn-cs"/>
              </a:rPr>
              <a:t>advice and support to Scottish Government on matters of water safety and provide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 standing network in Scotland to address water safety and drowning prevention. Right now we have 54 member organisations such as Scottish Water, SEPA, many recreational national governing bodies. WSS work is driven by the targets of Scotland’s Drowning Prevention Strategy (published in 2018) and the Water Safety Action Plan released in 2022 with the support of the Minister for Community Safety. Essentially this is to reduce the number of accidental drowning fatalities in Scotland.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indent="0">
              <a:buFontTx/>
              <a:buNone/>
            </a:pPr>
            <a:r>
              <a:rPr lang="en-GB" dirty="0"/>
              <a:t>Today is a short overview of the journey to introduce water safety education into the Scottish curriculum, supported by Scottish Government and Education Scotland.</a:t>
            </a:r>
          </a:p>
        </p:txBody>
      </p:sp>
      <p:sp>
        <p:nvSpPr>
          <p:cNvPr id="4" name="Slide Number Placeholder 3"/>
          <p:cNvSpPr>
            <a:spLocks noGrp="1"/>
          </p:cNvSpPr>
          <p:nvPr>
            <p:ph type="sldNum" sz="quarter" idx="5"/>
          </p:nvPr>
        </p:nvSpPr>
        <p:spPr/>
        <p:txBody>
          <a:bodyPr/>
          <a:lstStyle/>
          <a:p>
            <a:fld id="{E41DE5B1-3A9C-4415-91C2-E4F71280805C}" type="slidenum">
              <a:rPr lang="en-GB" smtClean="0"/>
              <a:t>1</a:t>
            </a:fld>
            <a:endParaRPr lang="en-GB" dirty="0"/>
          </a:p>
        </p:txBody>
      </p:sp>
    </p:spTree>
    <p:extLst>
      <p:ext uri="{BB962C8B-B14F-4D97-AF65-F5344CB8AC3E}">
        <p14:creationId xmlns:p14="http://schemas.microsoft.com/office/powerpoint/2010/main" val="58846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as mentioned, the national water safety workshop is designed to be used with young people aged 14+ and can be delivered without the need for prior knowledge of the subject or a teaching background. For example the national workshop can be used by youth groups, community engagement officers with Police Scotland and Scottish Fire and Rescue Service to deliver stand-alone water safety sessions within school or community settings. There is also an ice safety workshop and alcohol and water safety workshop that can be used by and for these groups aged 14+</a:t>
            </a:r>
          </a:p>
        </p:txBody>
      </p:sp>
      <p:sp>
        <p:nvSpPr>
          <p:cNvPr id="4" name="Slide Number Placeholder 3"/>
          <p:cNvSpPr>
            <a:spLocks noGrp="1"/>
          </p:cNvSpPr>
          <p:nvPr>
            <p:ph type="sldNum" sz="quarter" idx="5"/>
          </p:nvPr>
        </p:nvSpPr>
        <p:spPr/>
        <p:txBody>
          <a:bodyPr/>
          <a:lstStyle/>
          <a:p>
            <a:fld id="{E41DE5B1-3A9C-4415-91C2-E4F71280805C}" type="slidenum">
              <a:rPr lang="en-GB" smtClean="0"/>
              <a:t>10</a:t>
            </a:fld>
            <a:endParaRPr lang="en-GB"/>
          </a:p>
        </p:txBody>
      </p:sp>
    </p:spTree>
    <p:extLst>
      <p:ext uri="{BB962C8B-B14F-4D97-AF65-F5344CB8AC3E}">
        <p14:creationId xmlns:p14="http://schemas.microsoft.com/office/powerpoint/2010/main" val="2333381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We want to ensure that the water safety resources are received well by teachers and pupils alike, therefore the resources will be independently-evaluated by students at Abertay University via qualitative interviewing.</a:t>
            </a:r>
          </a:p>
          <a:p>
            <a:r>
              <a:rPr lang="en-GB" dirty="0"/>
              <a:t>We also want to ensure that non-mainstream learners can benefit from the important messages within the water safety resources, and hope to develop these for use within non-mainstream educational settings.</a:t>
            </a:r>
          </a:p>
          <a:p>
            <a:r>
              <a:rPr lang="en-GB" dirty="0"/>
              <a:t>We are very proud to be the first (and still only) UK nation to have water safety education embedded into the national curriculum and hope that these resources can be used for years to come to improve skills and knowledge relating to </a:t>
            </a:r>
            <a:r>
              <a:rPr lang="en-GB"/>
              <a:t>water safety </a:t>
            </a:r>
            <a:r>
              <a:rPr lang="en-GB" dirty="0"/>
              <a:t>among our children and </a:t>
            </a:r>
            <a:r>
              <a:rPr lang="en-GB"/>
              <a:t>young people.</a:t>
            </a:r>
            <a:endParaRPr lang="en-GB" dirty="0"/>
          </a:p>
        </p:txBody>
      </p:sp>
      <p:sp>
        <p:nvSpPr>
          <p:cNvPr id="4" name="Slide Number Placeholder 3"/>
          <p:cNvSpPr>
            <a:spLocks noGrp="1"/>
          </p:cNvSpPr>
          <p:nvPr>
            <p:ph type="sldNum" sz="quarter" idx="5"/>
          </p:nvPr>
        </p:nvSpPr>
        <p:spPr/>
        <p:txBody>
          <a:bodyPr/>
          <a:lstStyle/>
          <a:p>
            <a:fld id="{E41DE5B1-3A9C-4415-91C2-E4F71280805C}" type="slidenum">
              <a:rPr lang="en-GB" smtClean="0"/>
              <a:t>11</a:t>
            </a:fld>
            <a:endParaRPr lang="en-GB"/>
          </a:p>
        </p:txBody>
      </p:sp>
    </p:spTree>
    <p:extLst>
      <p:ext uri="{BB962C8B-B14F-4D97-AF65-F5344CB8AC3E}">
        <p14:creationId xmlns:p14="http://schemas.microsoft.com/office/powerpoint/2010/main" val="2531443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1DE5B1-3A9C-4415-91C2-E4F71280805C}" type="slidenum">
              <a:rPr lang="en-GB" smtClean="0"/>
              <a:t>12</a:t>
            </a:fld>
            <a:endParaRPr lang="en-GB"/>
          </a:p>
        </p:txBody>
      </p:sp>
    </p:spTree>
    <p:extLst>
      <p:ext uri="{BB962C8B-B14F-4D97-AF65-F5344CB8AC3E}">
        <p14:creationId xmlns:p14="http://schemas.microsoft.com/office/powerpoint/2010/main" val="28376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Today we will be looking at the background to the development of water safety education in Scotland, including the strategic influence. We will look at where the water safety resources sit within the Curriculum for Excellence, and the various resources that are now available. Essentially, there is are two banks of resources. One is a general water safety workshop that is aimed to be used with young people aged 14+ that can be delivered by anyone working with this age group, such as community teams with Police Scotland and Scottish Fire and Rescue Service or any community group. There is also ice safety and alcohol and water safety workshops now available for these groups and we will further develop workshops that will improve knowledge and understanding with this age group. The other set of materials is the library of education resources that have been created to be used by teachers across the different curriculum levels, from nursery to S6. We will look at all of the available resources in some detail shortly and finally we will look at future directions for water safety education.</a:t>
            </a:r>
          </a:p>
        </p:txBody>
      </p:sp>
      <p:sp>
        <p:nvSpPr>
          <p:cNvPr id="4" name="Slide Number Placeholder 3"/>
          <p:cNvSpPr>
            <a:spLocks noGrp="1"/>
          </p:cNvSpPr>
          <p:nvPr>
            <p:ph type="sldNum" sz="quarter" idx="5"/>
          </p:nvPr>
        </p:nvSpPr>
        <p:spPr/>
        <p:txBody>
          <a:bodyPr/>
          <a:lstStyle/>
          <a:p>
            <a:fld id="{E41DE5B1-3A9C-4415-91C2-E4F71280805C}" type="slidenum">
              <a:rPr lang="en-GB" smtClean="0"/>
              <a:t>2</a:t>
            </a:fld>
            <a:endParaRPr lang="en-GB" dirty="0"/>
          </a:p>
        </p:txBody>
      </p:sp>
    </p:spTree>
    <p:extLst>
      <p:ext uri="{BB962C8B-B14F-4D97-AF65-F5344CB8AC3E}">
        <p14:creationId xmlns:p14="http://schemas.microsoft.com/office/powerpoint/2010/main" val="327995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average, 96 people in Scotland each year lose their life to drowning; Scotland has the highest rate of accidental drowning of all the UK nations.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Water Safety Scotland’s Education subgroup was tasked to address the educational targets of Scotland’s Drowning Prevention Strategy, specifically to</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“Drive a generational change to facilitate greater safety education and enjoyment in and around water”. Through a range of core outputs the aspiration is to provide better outcomes for communities and increase understanding of the dangers of water so that Scotland’s waterways can be enjoyed safely. Some of the reasons that we need to ensure water safety education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Scotland has </a:t>
            </a:r>
            <a:r>
              <a:rPr lang="en-GB" sz="1800" b="1" dirty="0"/>
              <a:t>increased opportunities for access to water</a:t>
            </a:r>
            <a:r>
              <a:rPr lang="en-GB" sz="1800" dirty="0"/>
              <a:t>: we have approximately 30,000 lochs and a coastline of around 12km, covering roughly 60% of the UK’s entire coast.</a:t>
            </a:r>
          </a:p>
          <a:p>
            <a:pPr marL="285750" indent="-285750">
              <a:buFont typeface="Arial" panose="020B0604020202020204" pitchFamily="34" charset="0"/>
              <a:buChar char="•"/>
            </a:pPr>
            <a:r>
              <a:rPr lang="en-GB" sz="1800" dirty="0"/>
              <a:t>The average UK sea temperature </a:t>
            </a:r>
            <a:r>
              <a:rPr lang="en-GB" sz="1800" b="1" dirty="0"/>
              <a:t>rarely gets above 15 degrees centigrade </a:t>
            </a:r>
            <a:r>
              <a:rPr lang="en-GB" sz="1800" dirty="0"/>
              <a:t>– this only gets colder further north in Scotland, leading to a potentially </a:t>
            </a:r>
            <a:r>
              <a:rPr lang="en-GB" sz="1800" b="1" dirty="0"/>
              <a:t>higher risk of suffering from cold water shock </a:t>
            </a:r>
            <a:r>
              <a:rPr lang="en-GB" sz="1800" dirty="0"/>
              <a:t>when entering the water.</a:t>
            </a:r>
          </a:p>
          <a:p>
            <a:pPr marL="285750" indent="-285750">
              <a:buFont typeface="Arial" panose="020B0604020202020204" pitchFamily="34" charset="0"/>
              <a:buChar char="•"/>
            </a:pPr>
            <a:r>
              <a:rPr lang="en-GB" sz="1800" b="1" dirty="0"/>
              <a:t>The Land Reform (Scotland) Act 2003 </a:t>
            </a:r>
            <a:r>
              <a:rPr lang="en-GB" sz="1800" dirty="0"/>
              <a:t>enables people to enjoy the great outdoors with much less restricted access than our UK neighbours</a:t>
            </a:r>
          </a:p>
          <a:p>
            <a:pPr marL="285750" indent="-285750">
              <a:buFont typeface="Arial" panose="020B0604020202020204" pitchFamily="34" charset="0"/>
              <a:buChar cha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cs typeface="Times New Roman" panose="02020603050405020304" pitchFamily="18" charset="0"/>
              </a:rPr>
              <a:t>Work that informed development of the national water safety workshop was in a large part through the Fife Water Safety Group which involved organisations and individuals including Gillian Barclay, who sadly lost her son to drowning and since then has campaigned to raise awareness and reduce accidental drowning.  Such work is emblematic of the strength of collaborative efforts to reduce water related injury and fatalities.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Although the data points to the age group 40+ as the most likely to have a water-related fatality or serious incident, a report conducted by WSS which looked only at the under 25 years age range between 2017 – 2021 showed </a:t>
            </a:r>
            <a:r>
              <a:rPr lang="en-GB" sz="1200" i="0" dirty="0"/>
              <a:t>the </a:t>
            </a:r>
            <a:r>
              <a:rPr lang="en-GB" sz="1200" i="0" dirty="0">
                <a:latin typeface="Arial" panose="020B0604020202020204" pitchFamily="34" charset="0"/>
                <a:cs typeface="Arial" panose="020B0604020202020204" pitchFamily="34" charset="0"/>
              </a:rPr>
              <a:t>most common age range for accidental drownings was 20 – 25 years. The average age of an accidental drowning fatality within the under-25’s age group was 18 years.  We therefore view water safety education with our children and young people as a vital element in reducing drownings, to improve knowledge to enable them to make more informed and safer decisions when in and around water.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41DE5B1-3A9C-4415-91C2-E4F71280805C}" type="slidenum">
              <a:rPr lang="en-GB" smtClean="0"/>
              <a:t>3</a:t>
            </a:fld>
            <a:endParaRPr lang="en-GB" dirty="0"/>
          </a:p>
        </p:txBody>
      </p:sp>
    </p:spTree>
    <p:extLst>
      <p:ext uri="{BB962C8B-B14F-4D97-AF65-F5344CB8AC3E}">
        <p14:creationId xmlns:p14="http://schemas.microsoft.com/office/powerpoint/2010/main" val="97930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Accidental drowning has been classified by the World Health Organisation as the third leading cause of unintentional injury death worldwide. To raise awareness and provide a platform for global advocacy of drowning prevention, the United Nations has designated 25 July World Drowning Prevention Day. WSS, along with partners, uses this day to run a water safety open day, with the primary intention of raising awareness of water safety, particularly among children and young people.</a:t>
            </a:r>
          </a:p>
          <a:p>
            <a:r>
              <a:rPr lang="en-GB" dirty="0"/>
              <a:t>Following a spate of tragic drownings in Scotland in July 2021, and in response to a more general movement towards drowning prevention, the Scottish Government gave support to Water Safety Scotland via investment and the release of the Water Safety Action Plan by the Minister for Community Safety in March 2022. This release led to the development and implementation of water safety education within every stage of the Curriculum for Excellence. The development of these resources also supports that key target of Scotland’s Drowning Prevention Strategy, specifically to ‘drive a generational change to facilitate greater safety education and enjoyment in and around water’.</a:t>
            </a:r>
          </a:p>
        </p:txBody>
      </p:sp>
      <p:sp>
        <p:nvSpPr>
          <p:cNvPr id="4" name="Slide Number Placeholder 3"/>
          <p:cNvSpPr>
            <a:spLocks noGrp="1"/>
          </p:cNvSpPr>
          <p:nvPr>
            <p:ph type="sldNum" sz="quarter" idx="5"/>
          </p:nvPr>
        </p:nvSpPr>
        <p:spPr/>
        <p:txBody>
          <a:bodyPr/>
          <a:lstStyle/>
          <a:p>
            <a:fld id="{E41DE5B1-3A9C-4415-91C2-E4F71280805C}" type="slidenum">
              <a:rPr lang="en-GB" smtClean="0"/>
              <a:t>4</a:t>
            </a:fld>
            <a:endParaRPr lang="en-GB"/>
          </a:p>
        </p:txBody>
      </p:sp>
    </p:spTree>
    <p:extLst>
      <p:ext uri="{BB962C8B-B14F-4D97-AF65-F5344CB8AC3E}">
        <p14:creationId xmlns:p14="http://schemas.microsoft.com/office/powerpoint/2010/main" val="363514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lvl="0" indent="-342900" algn="jus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Education Scotland is the national improvement agency for education in Scotland.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One of the functions of Education Scotland is to lead and support successful implementation of the Scottish Curriculum.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Curriculum for Excellence (CfE) is the national approach to learning and teaching for young people aged 3 to 18 in Scotland and is underpinned by the values of wisdom, justice, compassion and integrity.</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curriculum, which has been implemented in schools since August 2010, is </a:t>
            </a:r>
            <a:r>
              <a:rPr lang="en-GB" sz="12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statutory</a:t>
            </a: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therefore is for teachers, head teachers and other professional educational practitioners to decide the development and implementation of the curriculum within the overall framework</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are specific about the need for children and young people to gain knowledge appropriate to their age and stage of education.</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dirty="0">
                <a:solidFill>
                  <a:srgbClr val="000000"/>
                </a:solidFill>
                <a:effectLst/>
                <a:latin typeface="Arial" panose="020B0604020202020204" pitchFamily="34" charset="0"/>
                <a:ea typeface="Calibri" panose="020F0502020204030204" pitchFamily="34" charset="0"/>
              </a:rPr>
              <a:t>For each curriculum area, CfE has</a:t>
            </a:r>
            <a:r>
              <a:rPr lang="en-GB" sz="1200" dirty="0">
                <a:solidFill>
                  <a:srgbClr val="44546A"/>
                </a:solidFill>
                <a:effectLst/>
                <a:latin typeface="Arial" panose="020B0604020202020204" pitchFamily="34" charset="0"/>
                <a:ea typeface="Calibri" panose="020F0502020204030204" pitchFamily="34" charset="0"/>
              </a:rPr>
              <a:t> </a:t>
            </a:r>
            <a:r>
              <a:rPr lang="en-GB" sz="1200" u="sng" dirty="0">
                <a:solidFill>
                  <a:srgbClr val="0000FF"/>
                </a:solidFill>
                <a:effectLst/>
                <a:latin typeface="Arial" panose="020B0604020202020204" pitchFamily="34" charset="0"/>
                <a:ea typeface="Calibri" panose="020F0502020204030204" pitchFamily="34" charset="0"/>
                <a:hlinkClick r:id="rId3"/>
              </a:rPr>
              <a:t>experiences and outcomes</a:t>
            </a:r>
            <a:r>
              <a:rPr lang="en-GB" sz="1200" dirty="0">
                <a:solidFill>
                  <a:srgbClr val="44546A"/>
                </a:solidFill>
                <a:effectLst/>
                <a:latin typeface="Arial" panose="020B0604020202020204" pitchFamily="34" charset="0"/>
                <a:ea typeface="Calibri" panose="020F0502020204030204" pitchFamily="34" charset="0"/>
              </a:rPr>
              <a:t> </a:t>
            </a:r>
            <a:r>
              <a:rPr lang="en-GB" sz="1200" dirty="0">
                <a:solidFill>
                  <a:srgbClr val="000000"/>
                </a:solidFill>
                <a:effectLst/>
                <a:latin typeface="Arial" panose="020B0604020202020204" pitchFamily="34" charset="0"/>
                <a:ea typeface="Calibri" panose="020F0502020204030204" pitchFamily="34" charset="0"/>
              </a:rPr>
              <a:t>which set out what each pupil is expected to learn and how they are expected to progress through four levels of learning.</a:t>
            </a:r>
            <a:endParaRPr lang="en-GB" sz="1200" dirty="0">
              <a:effectLst/>
              <a:latin typeface="Arial" panose="020B0604020202020204" pitchFamily="34" charset="0"/>
              <a:ea typeface="Calibri" panose="020F0502020204030204" pitchFamily="34" charset="0"/>
            </a:endParaRPr>
          </a:p>
          <a:p>
            <a:pPr marL="342900" lvl="0" indent="-342900" algn="jus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The Health and Wellbeing Curriculum enables the provision of a broad range of physical activities appropriate to the schools context.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Arial" panose="020B0604020202020204" pitchFamily="34" charset="0"/>
              </a:rPr>
              <a:t>Swimming and other water-based activities is one possible context schools can use to deliver some of experiences and outcomes for Physical Education, Physical Activity and Sport – an organiser in the Health and Wellbeing curriculum.</a:t>
            </a: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b="0" i="0" dirty="0">
                <a:effectLst/>
                <a:latin typeface="Helvetica Light" panose="020B0403020202020204" pitchFamily="34" charset="0"/>
                <a:ea typeface="Times New Roman" panose="02020603050405020304" pitchFamily="18" charset="0"/>
                <a:cs typeface="Arial" panose="020B0604020202020204" pitchFamily="34" charset="0"/>
              </a:rPr>
              <a:t>In relation to water safety, this area of the curriculum supports learners to effectively “assess and manage risk and understand the impact of risk-taking behaviour” therefore it makes sense that water safety education should sit in the HWB area of the </a:t>
            </a:r>
            <a:r>
              <a:rPr lang="en-GB" b="0" i="0" dirty="0" err="1">
                <a:effectLst/>
                <a:latin typeface="Helvetica Light" panose="020B0403020202020204" pitchFamily="34" charset="0"/>
                <a:ea typeface="Times New Roman" panose="02020603050405020304" pitchFamily="18" charset="0"/>
                <a:cs typeface="Arial" panose="020B0604020202020204" pitchFamily="34" charset="0"/>
              </a:rPr>
              <a:t>CfE</a:t>
            </a:r>
            <a:endParaRPr lang="en-GB" b="0" i="0" dirty="0">
              <a:effectLst/>
              <a:latin typeface="Helvetica Light" panose="020B040302020202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41DE5B1-3A9C-4415-91C2-E4F71280805C}" type="slidenum">
              <a:rPr lang="en-GB" smtClean="0"/>
              <a:t>5</a:t>
            </a:fld>
            <a:endParaRPr lang="en-GB" dirty="0"/>
          </a:p>
        </p:txBody>
      </p:sp>
    </p:spTree>
    <p:extLst>
      <p:ext uri="{BB962C8B-B14F-4D97-AF65-F5344CB8AC3E}">
        <p14:creationId xmlns:p14="http://schemas.microsoft.com/office/powerpoint/2010/main" val="2945705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Since March 2022 and the release of the Ministerial Water Safety Action Plan, there has been a real momentum in progress for the WSS education subgroup and development of the resources. These stages show steps in the process from inception to release of the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Planning: Working with Education Scotland (and supported by the Scottish Government) we were given the go ahead to develop a range of resources for all levels of the Curriculum. This provided us with a valuable opportunity to create meaningful, high quality lessons which would help inform young people and start those conversations that enable critical thinking on risk, safety and welfare. The core messaging of the water safety code is the golden thread which can be found throughout the all of the resources. The idea being that consistency will lead to familiarity and hopefully retention of the information.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The development of resources - what is the progression pathway? It maps out learning opportunities, key words, questions, potential activities for each level. This was the chunkiest bit of the puzzle to get right as it informs the development of the each curriculum level resource, extension activities and other materials. This involved reaching out to experts and stakeholders – most notably children and young people - who have played a critical role through focus groups in providing honest feedback on the resources. Liaising with experts such as Education Scotland, particularly around welfare considerations, and assistance from WSS partners was integral to creating the suite of resources, including new videos, guidance for practitioners, extension activities, lesson plans and PowerPoint presentations.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Promotion of resources: key to success – linking with a specific comms plan. Liaising with teachers, promoting through Twinkl Scotland and partner social media accounts to signpost to the resources,. Next step is evaluation of the resources – we want to know they are being used and crucially what teachers and pupils think of them. Evaluation report due to be published end 2023 and will inform next steps.</a:t>
            </a:r>
          </a:p>
        </p:txBody>
      </p:sp>
      <p:sp>
        <p:nvSpPr>
          <p:cNvPr id="4" name="Slide Number Placeholder 3"/>
          <p:cNvSpPr>
            <a:spLocks noGrp="1"/>
          </p:cNvSpPr>
          <p:nvPr>
            <p:ph type="sldNum" sz="quarter" idx="5"/>
          </p:nvPr>
        </p:nvSpPr>
        <p:spPr/>
        <p:txBody>
          <a:bodyPr/>
          <a:lstStyle/>
          <a:p>
            <a:fld id="{E41DE5B1-3A9C-4415-91C2-E4F71280805C}" type="slidenum">
              <a:rPr lang="en-GB" smtClean="0"/>
              <a:t>6</a:t>
            </a:fld>
            <a:endParaRPr lang="en-GB"/>
          </a:p>
        </p:txBody>
      </p:sp>
    </p:spTree>
    <p:extLst>
      <p:ext uri="{BB962C8B-B14F-4D97-AF65-F5344CB8AC3E}">
        <p14:creationId xmlns:p14="http://schemas.microsoft.com/office/powerpoint/2010/main" val="1948381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As mentioned, the Water Safety Code is a three-step, easy-to-remember code which has been applied to all levels of the water safety resources and the national workshop.</a:t>
            </a:r>
          </a:p>
          <a:p>
            <a:r>
              <a:rPr lang="en-GB" dirty="0"/>
              <a:t>The consistency of message is incredibly important to reinforce core safety messaging. We are very pleased to report that the water safety code is also being incorporated into the school swimming lessons framework, meaning that there will be consistency between classroom and practical learning.</a:t>
            </a:r>
          </a:p>
        </p:txBody>
      </p:sp>
      <p:sp>
        <p:nvSpPr>
          <p:cNvPr id="4" name="Slide Number Placeholder 3"/>
          <p:cNvSpPr>
            <a:spLocks noGrp="1"/>
          </p:cNvSpPr>
          <p:nvPr>
            <p:ph type="sldNum" sz="quarter" idx="5"/>
          </p:nvPr>
        </p:nvSpPr>
        <p:spPr/>
        <p:txBody>
          <a:bodyPr/>
          <a:lstStyle/>
          <a:p>
            <a:fld id="{E41DE5B1-3A9C-4415-91C2-E4F71280805C}" type="slidenum">
              <a:rPr lang="en-GB" smtClean="0"/>
              <a:t>7</a:t>
            </a:fld>
            <a:endParaRPr lang="en-GB"/>
          </a:p>
        </p:txBody>
      </p:sp>
    </p:spTree>
    <p:extLst>
      <p:ext uri="{BB962C8B-B14F-4D97-AF65-F5344CB8AC3E}">
        <p14:creationId xmlns:p14="http://schemas.microsoft.com/office/powerpoint/2010/main" val="3834215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 key part of the planning process, the progression pathway maps out water safety education from early level through to the senior phase. This is essentially the blueprint for the national water safety workshop and the various curriculum levels and as mentioned was created in collaboration with children and young people.</a:t>
            </a:r>
          </a:p>
          <a:p>
            <a:endParaRPr lang="en-GB" dirty="0"/>
          </a:p>
        </p:txBody>
      </p:sp>
      <p:sp>
        <p:nvSpPr>
          <p:cNvPr id="4" name="Slide Number Placeholder 3"/>
          <p:cNvSpPr>
            <a:spLocks noGrp="1"/>
          </p:cNvSpPr>
          <p:nvPr>
            <p:ph type="sldNum" sz="quarter" idx="5"/>
          </p:nvPr>
        </p:nvSpPr>
        <p:spPr/>
        <p:txBody>
          <a:bodyPr/>
          <a:lstStyle/>
          <a:p>
            <a:fld id="{E41DE5B1-3A9C-4415-91C2-E4F71280805C}" type="slidenum">
              <a:rPr lang="en-GB" smtClean="0"/>
              <a:t>8</a:t>
            </a:fld>
            <a:endParaRPr lang="en-GB"/>
          </a:p>
        </p:txBody>
      </p:sp>
    </p:spTree>
    <p:extLst>
      <p:ext uri="{BB962C8B-B14F-4D97-AF65-F5344CB8AC3E}">
        <p14:creationId xmlns:p14="http://schemas.microsoft.com/office/powerpoint/2010/main" val="3335573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mentioned, core water safety education resources have been developed and implemented for every stage of the Curriculum for Excellence – early level, first level, second level, third and fourth level and senior phase. This covers the nursery (aged 3) up to S6 (aged 18) and each stage resource consists of a lesson plan, PowerPoint presentation and extension activities to support the core learning. These resources are freely-available to teachers (or anyone) on the WSS website and Education Scotland National Improvement Hub.</a:t>
            </a:r>
          </a:p>
        </p:txBody>
      </p:sp>
      <p:sp>
        <p:nvSpPr>
          <p:cNvPr id="4" name="Slide Number Placeholder 3"/>
          <p:cNvSpPr>
            <a:spLocks noGrp="1"/>
          </p:cNvSpPr>
          <p:nvPr>
            <p:ph type="sldNum" sz="quarter" idx="5"/>
          </p:nvPr>
        </p:nvSpPr>
        <p:spPr/>
        <p:txBody>
          <a:bodyPr/>
          <a:lstStyle/>
          <a:p>
            <a:fld id="{E41DE5B1-3A9C-4415-91C2-E4F71280805C}" type="slidenum">
              <a:rPr lang="en-GB" smtClean="0"/>
              <a:t>9</a:t>
            </a:fld>
            <a:endParaRPr lang="en-GB"/>
          </a:p>
        </p:txBody>
      </p:sp>
    </p:spTree>
    <p:extLst>
      <p:ext uri="{BB962C8B-B14F-4D97-AF65-F5344CB8AC3E}">
        <p14:creationId xmlns:p14="http://schemas.microsoft.com/office/powerpoint/2010/main" val="77970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7436" y="3130674"/>
            <a:ext cx="5686400" cy="648073"/>
          </a:xfrm>
        </p:spPr>
        <p:txBody>
          <a:bodyPr>
            <a:normAutofit/>
          </a:bodyPr>
          <a:lstStyle>
            <a:lvl1pPr algn="l">
              <a:defRPr sz="3000" b="1">
                <a:solidFill>
                  <a:srgbClr val="002B5C"/>
                </a:solidFill>
                <a:latin typeface="Arial" pitchFamily="34" charset="0"/>
                <a:cs typeface="Arial" pitchFamily="34" charset="0"/>
              </a:defRPr>
            </a:lvl1pPr>
          </a:lstStyle>
          <a:p>
            <a:r>
              <a:rPr lang="en-US" dirty="0"/>
              <a:t>Main heading</a:t>
            </a:r>
            <a:endParaRPr lang="en-GB" dirty="0"/>
          </a:p>
        </p:txBody>
      </p:sp>
      <p:sp>
        <p:nvSpPr>
          <p:cNvPr id="3" name="Subtitle 2"/>
          <p:cNvSpPr>
            <a:spLocks noGrp="1"/>
          </p:cNvSpPr>
          <p:nvPr>
            <p:ph type="subTitle" idx="1" hasCustomPrompt="1"/>
          </p:nvPr>
        </p:nvSpPr>
        <p:spPr>
          <a:xfrm>
            <a:off x="389112" y="3724740"/>
            <a:ext cx="6400800" cy="521196"/>
          </a:xfrm>
        </p:spPr>
        <p:txBody>
          <a:bodyPr>
            <a:normAutofit/>
          </a:bodyPr>
          <a:lstStyle>
            <a:lvl1pPr marL="0" indent="0" algn="l">
              <a:buNone/>
              <a:defRPr sz="1500">
                <a:solidFill>
                  <a:schemeClr val="bg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endParaRPr lang="en-GB" dirty="0"/>
          </a:p>
        </p:txBody>
      </p:sp>
      <p:sp>
        <p:nvSpPr>
          <p:cNvPr id="4" name="Date Placeholder 3"/>
          <p:cNvSpPr>
            <a:spLocks noGrp="1"/>
          </p:cNvSpPr>
          <p:nvPr>
            <p:ph type="dt" sz="half" idx="10"/>
          </p:nvPr>
        </p:nvSpPr>
        <p:spPr/>
        <p:txBody>
          <a:bodyPr/>
          <a:lstStyle/>
          <a:p>
            <a:fld id="{2FFB56A1-BCEA-4DC1-8BF2-692F416A8450}" type="datetimeFigureOut">
              <a:rPr lang="en-GB" smtClean="0"/>
              <a:pPr/>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a:p>
        </p:txBody>
      </p:sp>
      <p:pic>
        <p:nvPicPr>
          <p:cNvPr id="1026" name="Picture 2"/>
          <p:cNvPicPr>
            <a:picLocks noChangeAspect="1" noChangeArrowheads="1"/>
          </p:cNvPicPr>
          <p:nvPr userDrawn="1"/>
        </p:nvPicPr>
        <p:blipFill>
          <a:blip r:embed="rId2" cstate="print"/>
          <a:srcRect/>
          <a:stretch>
            <a:fillRect/>
          </a:stretch>
        </p:blipFill>
        <p:spPr bwMode="auto">
          <a:xfrm>
            <a:off x="4544507" y="357504"/>
            <a:ext cx="4081571" cy="1080120"/>
          </a:xfrm>
          <a:prstGeom prst="rect">
            <a:avLst/>
          </a:prstGeom>
          <a:noFill/>
          <a:ln w="9525">
            <a:noFill/>
            <a:miter lim="800000"/>
            <a:headEnd/>
            <a:tailEnd/>
          </a:ln>
          <a:effectLst/>
        </p:spPr>
      </p:pic>
      <p:sp>
        <p:nvSpPr>
          <p:cNvPr id="9" name="Freeform 8"/>
          <p:cNvSpPr/>
          <p:nvPr userDrawn="1"/>
        </p:nvSpPr>
        <p:spPr>
          <a:xfrm>
            <a:off x="467544" y="4702020"/>
            <a:ext cx="8136904" cy="137982"/>
          </a:xfrm>
          <a:custGeom>
            <a:avLst/>
            <a:gdLst>
              <a:gd name="connsiteX0" fmla="*/ 0 w 7461849"/>
              <a:gd name="connsiteY0" fmla="*/ 307675 h 346494"/>
              <a:gd name="connsiteX1" fmla="*/ 2303253 w 7461849"/>
              <a:gd name="connsiteY1" fmla="*/ 5751 h 346494"/>
              <a:gd name="connsiteX2" fmla="*/ 5331125 w 7461849"/>
              <a:gd name="connsiteY2" fmla="*/ 342181 h 346494"/>
              <a:gd name="connsiteX3" fmla="*/ 7461849 w 7461849"/>
              <a:gd name="connsiteY3" fmla="*/ 31630 h 346494"/>
            </a:gdLst>
            <a:ahLst/>
            <a:cxnLst>
              <a:cxn ang="0">
                <a:pos x="connsiteX0" y="connsiteY0"/>
              </a:cxn>
              <a:cxn ang="0">
                <a:pos x="connsiteX1" y="connsiteY1"/>
              </a:cxn>
              <a:cxn ang="0">
                <a:pos x="connsiteX2" y="connsiteY2"/>
              </a:cxn>
              <a:cxn ang="0">
                <a:pos x="connsiteX3" y="connsiteY3"/>
              </a:cxn>
            </a:cxnLst>
            <a:rect l="l" t="t" r="r" b="b"/>
            <a:pathLst>
              <a:path w="7461849" h="346494">
                <a:moveTo>
                  <a:pt x="0" y="307675"/>
                </a:moveTo>
                <a:cubicBezTo>
                  <a:pt x="707366" y="153837"/>
                  <a:pt x="1414732" y="0"/>
                  <a:pt x="2303253" y="5751"/>
                </a:cubicBezTo>
                <a:cubicBezTo>
                  <a:pt x="3191774" y="11502"/>
                  <a:pt x="4471359" y="337868"/>
                  <a:pt x="5331125" y="342181"/>
                </a:cubicBezTo>
                <a:cubicBezTo>
                  <a:pt x="6190891" y="346494"/>
                  <a:pt x="6826370" y="189062"/>
                  <a:pt x="7461849" y="31630"/>
                </a:cubicBezTo>
              </a:path>
            </a:pathLst>
          </a:custGeom>
          <a:noFill/>
          <a:ln w="12700">
            <a:solidFill>
              <a:srgbClr val="002B5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B56A1-BCEA-4DC1-8BF2-692F416A8450}" type="datetimeFigureOut">
              <a:rPr lang="en-GB" smtClean="0"/>
              <a:pPr/>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B56A1-BCEA-4DC1-8BF2-692F416A8450}" type="datetimeFigureOut">
              <a:rPr lang="en-GB" smtClean="0"/>
              <a:pPr/>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BE6A8B99-A792-5829-CF6B-426C1C0CFC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1" y="0"/>
            <a:ext cx="9134477" cy="5143500"/>
          </a:xfrm>
          <a:prstGeom prst="rect">
            <a:avLst/>
          </a:prstGeom>
        </p:spPr>
      </p:pic>
      <p:sp>
        <p:nvSpPr>
          <p:cNvPr id="11" name="Title 1"/>
          <p:cNvSpPr>
            <a:spLocks noGrp="1"/>
          </p:cNvSpPr>
          <p:nvPr>
            <p:ph type="ctrTitle" hasCustomPrompt="1"/>
          </p:nvPr>
        </p:nvSpPr>
        <p:spPr>
          <a:xfrm>
            <a:off x="467544" y="681540"/>
            <a:ext cx="5686400" cy="648073"/>
          </a:xfrm>
        </p:spPr>
        <p:txBody>
          <a:bodyPr>
            <a:normAutofit/>
          </a:bodyPr>
          <a:lstStyle>
            <a:lvl1pPr algn="l">
              <a:defRPr sz="2400" b="1">
                <a:solidFill>
                  <a:srgbClr val="002B5C"/>
                </a:solidFill>
                <a:latin typeface="Arial" pitchFamily="34" charset="0"/>
                <a:cs typeface="Arial" pitchFamily="34" charset="0"/>
              </a:defRPr>
            </a:lvl1pPr>
          </a:lstStyle>
          <a:p>
            <a:r>
              <a:rPr lang="en-US" dirty="0"/>
              <a:t>Heading</a:t>
            </a:r>
            <a:endParaRPr lang="en-GB" dirty="0"/>
          </a:p>
        </p:txBody>
      </p:sp>
      <p:sp>
        <p:nvSpPr>
          <p:cNvPr id="14" name="Subtitle 2"/>
          <p:cNvSpPr>
            <a:spLocks noGrp="1"/>
          </p:cNvSpPr>
          <p:nvPr>
            <p:ph type="subTitle" idx="1" hasCustomPrompt="1"/>
          </p:nvPr>
        </p:nvSpPr>
        <p:spPr>
          <a:xfrm>
            <a:off x="465312" y="1491630"/>
            <a:ext cx="6400800" cy="521196"/>
          </a:xfrm>
        </p:spPr>
        <p:txBody>
          <a:bodyPr>
            <a:normAutofit/>
          </a:bodyPr>
          <a:lstStyle>
            <a:lvl1pPr marL="0" indent="0" algn="l">
              <a:buNone/>
              <a:defRPr sz="1200">
                <a:solidFill>
                  <a:schemeClr val="tx1"/>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Body text</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FB56A1-BCEA-4DC1-8BF2-692F416A8450}" type="datetimeFigureOut">
              <a:rPr lang="en-GB" smtClean="0"/>
              <a:pPr/>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FB56A1-BCEA-4DC1-8BF2-692F416A8450}" type="datetimeFigureOut">
              <a:rPr lang="en-GB" smtClean="0"/>
              <a:pPr/>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FFB56A1-BCEA-4DC1-8BF2-692F416A8450}" type="datetimeFigureOut">
              <a:rPr lang="en-GB" smtClean="0"/>
              <a:pPr/>
              <a:t>15/05/2023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F1DD72-2295-416E-A2EC-9B0AF104EB1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47A7B12D-13DA-2AD1-C3DA-4D28593F9B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1" y="0"/>
            <a:ext cx="9134477" cy="51435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9F4642DF-4236-F468-AE85-D196A6C767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1" y="-1"/>
            <a:ext cx="9175751" cy="516674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FFB56A1-BCEA-4DC1-8BF2-692F416A8450}" type="datetimeFigureOut">
              <a:rPr lang="en-GB" smtClean="0"/>
              <a:pPr/>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FFB56A1-BCEA-4DC1-8BF2-692F416A8450}" type="datetimeFigureOut">
              <a:rPr lang="en-GB" smtClean="0"/>
              <a:pPr/>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FFB56A1-BCEA-4DC1-8BF2-692F416A8450}" type="datetimeFigureOut">
              <a:rPr lang="en-GB" smtClean="0"/>
              <a:pPr/>
              <a:t>15/05/2023</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BF1DD72-2295-416E-A2EC-9B0AF104EB1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spcBef>
          <a:spcPct val="0"/>
        </a:spcBef>
        <a:buNone/>
        <a:defRPr sz="3300" kern="1200" baseline="0">
          <a:solidFill>
            <a:srgbClr val="002B5C"/>
          </a:solidFill>
          <a:latin typeface="HelveticaNeue LT 95 Black" panose="020B0500000000000000"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baseline="0">
          <a:solidFill>
            <a:schemeClr val="tx1">
              <a:lumMod val="65000"/>
              <a:lumOff val="35000"/>
            </a:schemeClr>
          </a:solidFill>
          <a:latin typeface="Helvetica Light" panose="020B0403020202020204"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baseline="0">
          <a:solidFill>
            <a:schemeClr val="tx1">
              <a:lumMod val="65000"/>
              <a:lumOff val="35000"/>
            </a:schemeClr>
          </a:solidFill>
          <a:latin typeface="Helvetica Light" panose="020B0403020202020204"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baseline="0">
          <a:solidFill>
            <a:schemeClr val="tx1">
              <a:lumMod val="65000"/>
              <a:lumOff val="35000"/>
            </a:schemeClr>
          </a:solidFill>
          <a:latin typeface="Helvetica Light" panose="020B0403020202020204"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baseline="0">
          <a:solidFill>
            <a:schemeClr val="tx1">
              <a:lumMod val="65000"/>
              <a:lumOff val="35000"/>
            </a:schemeClr>
          </a:solidFill>
          <a:latin typeface="Helvetica Light" panose="020B0403020202020204"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baseline="0">
          <a:solidFill>
            <a:schemeClr val="tx1">
              <a:lumMod val="65000"/>
              <a:lumOff val="35000"/>
            </a:schemeClr>
          </a:solidFill>
          <a:latin typeface="Helvetica Light" panose="020B040302020202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watersafetyscotland.org.uk/" TargetMode="External"/><Relationship Id="rId4" Type="http://schemas.openxmlformats.org/officeDocument/2006/relationships/hyperlink" Target="https://education.gov.scot/improvemen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907704" y="3291830"/>
            <a:ext cx="5178425" cy="1243013"/>
          </a:xfrm>
        </p:spPr>
        <p:txBody>
          <a:bodyPr>
            <a:normAutofit/>
          </a:bodyPr>
          <a:lstStyle/>
          <a:p>
            <a:pPr marL="0" indent="0" algn="ctr">
              <a:buNone/>
            </a:pPr>
            <a:r>
              <a:rPr lang="en-GB" sz="3200" b="1" dirty="0">
                <a:solidFill>
                  <a:srgbClr val="0086BE"/>
                </a:solidFill>
              </a:rPr>
              <a:t>Education</a:t>
            </a:r>
          </a:p>
        </p:txBody>
      </p:sp>
      <p:sp>
        <p:nvSpPr>
          <p:cNvPr id="5" name="Title 6">
            <a:extLst>
              <a:ext uri="{FF2B5EF4-FFF2-40B4-BE49-F238E27FC236}">
                <a16:creationId xmlns:a16="http://schemas.microsoft.com/office/drawing/2014/main" id="{9608D5ED-695B-E69B-6AC4-DB8960D60DFC}"/>
              </a:ext>
            </a:extLst>
          </p:cNvPr>
          <p:cNvSpPr txBox="1">
            <a:spLocks/>
          </p:cNvSpPr>
          <p:nvPr/>
        </p:nvSpPr>
        <p:spPr>
          <a:xfrm>
            <a:off x="971600" y="1347614"/>
            <a:ext cx="6792416" cy="1776710"/>
          </a:xfrm>
          <a:prstGeom prst="rect">
            <a:avLst/>
          </a:prstGeom>
        </p:spPr>
        <p:txBody>
          <a:bodyPr>
            <a:normAutofit/>
          </a:bodyPr>
          <a:lstStyle>
            <a:lvl1pPr algn="l" defTabSz="685800" rtl="0" eaLnBrk="1" latinLnBrk="0" hangingPunct="1">
              <a:spcBef>
                <a:spcPct val="0"/>
              </a:spcBef>
              <a:buNone/>
              <a:defRPr sz="3300" kern="1200" baseline="0">
                <a:solidFill>
                  <a:srgbClr val="002B5C"/>
                </a:solidFill>
                <a:latin typeface="HelveticaNeue LT 95 Black" panose="020B0500000000000000" pitchFamily="34" charset="0"/>
                <a:ea typeface="+mj-ea"/>
                <a:cs typeface="+mj-cs"/>
              </a:defRPr>
            </a:lvl1pPr>
          </a:lstStyle>
          <a:p>
            <a:pPr algn="ctr"/>
            <a:r>
              <a:rPr lang="en-US" sz="5400" dirty="0">
                <a:solidFill>
                  <a:schemeClr val="bg1"/>
                </a:solidFill>
              </a:rPr>
              <a:t>Water Safety </a:t>
            </a:r>
            <a:br>
              <a:rPr lang="en-US" sz="5400" dirty="0">
                <a:solidFill>
                  <a:schemeClr val="bg1"/>
                </a:solidFill>
              </a:rPr>
            </a:br>
            <a:r>
              <a:rPr lang="en-US" sz="5400" dirty="0">
                <a:solidFill>
                  <a:schemeClr val="bg1"/>
                </a:solidFill>
              </a:rPr>
              <a:t>in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BEA32-A963-4E4B-A046-5D5701ABBA2E}"/>
              </a:ext>
            </a:extLst>
          </p:cNvPr>
          <p:cNvSpPr>
            <a:spLocks noGrp="1"/>
          </p:cNvSpPr>
          <p:nvPr>
            <p:ph type="ctrTitle"/>
          </p:nvPr>
        </p:nvSpPr>
        <p:spPr>
          <a:xfrm>
            <a:off x="360000" y="360000"/>
            <a:ext cx="7092320" cy="699582"/>
          </a:xfrm>
        </p:spPr>
        <p:txBody>
          <a:bodyPr>
            <a:normAutofit/>
          </a:bodyPr>
          <a:lstStyle/>
          <a:p>
            <a:r>
              <a:rPr lang="en-GB" dirty="0">
                <a:latin typeface="HelveticaNeue LT 95 Black" panose="020B0500000000000000" pitchFamily="34" charset="0"/>
              </a:rPr>
              <a:t>Task 3: The national water safety workshop 	</a:t>
            </a:r>
          </a:p>
        </p:txBody>
      </p:sp>
      <p:pic>
        <p:nvPicPr>
          <p:cNvPr id="5" name="Picture 4">
            <a:extLst>
              <a:ext uri="{FF2B5EF4-FFF2-40B4-BE49-F238E27FC236}">
                <a16:creationId xmlns:a16="http://schemas.microsoft.com/office/drawing/2014/main" id="{78E95A1B-46DE-543A-D02A-D8E1EC27CADC}"/>
              </a:ext>
            </a:extLst>
          </p:cNvPr>
          <p:cNvPicPr>
            <a:picLocks noChangeAspect="1"/>
          </p:cNvPicPr>
          <p:nvPr/>
        </p:nvPicPr>
        <p:blipFill>
          <a:blip r:embed="rId3"/>
          <a:stretch>
            <a:fillRect/>
          </a:stretch>
        </p:blipFill>
        <p:spPr>
          <a:xfrm>
            <a:off x="4499992" y="1329612"/>
            <a:ext cx="3672408" cy="2612807"/>
          </a:xfrm>
          <a:prstGeom prst="rect">
            <a:avLst/>
          </a:prstGeom>
          <a:ln>
            <a:solidFill>
              <a:schemeClr val="bg1">
                <a:lumMod val="85000"/>
              </a:schemeClr>
            </a:solidFill>
          </a:ln>
        </p:spPr>
      </p:pic>
      <p:pic>
        <p:nvPicPr>
          <p:cNvPr id="7" name="Picture 6">
            <a:extLst>
              <a:ext uri="{FF2B5EF4-FFF2-40B4-BE49-F238E27FC236}">
                <a16:creationId xmlns:a16="http://schemas.microsoft.com/office/drawing/2014/main" id="{9FBBDC7A-890B-4172-FF34-EAE2D31213E4}"/>
              </a:ext>
            </a:extLst>
          </p:cNvPr>
          <p:cNvPicPr>
            <a:picLocks noChangeAspect="1"/>
          </p:cNvPicPr>
          <p:nvPr/>
        </p:nvPicPr>
        <p:blipFill>
          <a:blip r:embed="rId4"/>
          <a:stretch>
            <a:fillRect/>
          </a:stretch>
        </p:blipFill>
        <p:spPr>
          <a:xfrm>
            <a:off x="899592" y="1329612"/>
            <a:ext cx="3462425" cy="2612807"/>
          </a:xfrm>
          <a:prstGeom prst="rect">
            <a:avLst/>
          </a:prstGeom>
          <a:ln>
            <a:solidFill>
              <a:schemeClr val="bg1">
                <a:lumMod val="85000"/>
              </a:schemeClr>
            </a:solidFill>
          </a:ln>
        </p:spPr>
      </p:pic>
    </p:spTree>
    <p:extLst>
      <p:ext uri="{BB962C8B-B14F-4D97-AF65-F5344CB8AC3E}">
        <p14:creationId xmlns:p14="http://schemas.microsoft.com/office/powerpoint/2010/main" val="2570673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000" y="360000"/>
            <a:ext cx="4648679" cy="648073"/>
          </a:xfrm>
        </p:spPr>
        <p:txBody>
          <a:bodyPr>
            <a:normAutofit/>
          </a:bodyPr>
          <a:lstStyle/>
          <a:p>
            <a:r>
              <a:rPr lang="en-GB" dirty="0">
                <a:latin typeface="HelveticaNeue LT 95 Black" panose="020B0500000000000000" pitchFamily="34" charset="0"/>
              </a:rPr>
              <a:t>Next steps </a:t>
            </a:r>
          </a:p>
        </p:txBody>
      </p:sp>
      <p:graphicFrame>
        <p:nvGraphicFramePr>
          <p:cNvPr id="5" name="Diagram 4">
            <a:extLst>
              <a:ext uri="{FF2B5EF4-FFF2-40B4-BE49-F238E27FC236}">
                <a16:creationId xmlns:a16="http://schemas.microsoft.com/office/drawing/2014/main" id="{B932629C-0A33-4257-81AA-023DEF0ED604}"/>
              </a:ext>
            </a:extLst>
          </p:cNvPr>
          <p:cNvGraphicFramePr/>
          <p:nvPr>
            <p:extLst>
              <p:ext uri="{D42A27DB-BD31-4B8C-83A1-F6EECF244321}">
                <p14:modId xmlns:p14="http://schemas.microsoft.com/office/powerpoint/2010/main" val="3410146841"/>
              </p:ext>
            </p:extLst>
          </p:nvPr>
        </p:nvGraphicFramePr>
        <p:xfrm>
          <a:off x="179512" y="1008073"/>
          <a:ext cx="8784976" cy="3651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4998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9FB1C2-2468-34A1-AEC8-46FE74FA250C}"/>
              </a:ext>
            </a:extLst>
          </p:cNvPr>
          <p:cNvSpPr>
            <a:spLocks noGrp="1"/>
          </p:cNvSpPr>
          <p:nvPr>
            <p:ph type="ctrTitle" idx="4294967295"/>
          </p:nvPr>
        </p:nvSpPr>
        <p:spPr>
          <a:xfrm>
            <a:off x="4067944" y="4155926"/>
            <a:ext cx="4534297" cy="649287"/>
          </a:xfrm>
        </p:spPr>
        <p:txBody>
          <a:bodyPr/>
          <a:lstStyle/>
          <a:p>
            <a:pPr algn="ctr"/>
            <a:r>
              <a:rPr lang="en-US" dirty="0">
                <a:solidFill>
                  <a:srgbClr val="0086BE"/>
                </a:solidFill>
              </a:rPr>
              <a:t>Thank you</a:t>
            </a:r>
          </a:p>
        </p:txBody>
      </p:sp>
    </p:spTree>
    <p:extLst>
      <p:ext uri="{BB962C8B-B14F-4D97-AF65-F5344CB8AC3E}">
        <p14:creationId xmlns:p14="http://schemas.microsoft.com/office/powerpoint/2010/main" val="1398122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000" y="360000"/>
            <a:ext cx="5686400" cy="648073"/>
          </a:xfrm>
        </p:spPr>
        <p:txBody>
          <a:bodyPr>
            <a:normAutofit/>
          </a:bodyPr>
          <a:lstStyle/>
          <a:p>
            <a:r>
              <a:rPr lang="en-GB" dirty="0">
                <a:latin typeface="HelveticaNeue LT 95 Black" panose="020B0500000000000000" pitchFamily="34" charset="0"/>
              </a:rPr>
              <a:t>Overview</a:t>
            </a:r>
          </a:p>
        </p:txBody>
      </p:sp>
      <p:sp>
        <p:nvSpPr>
          <p:cNvPr id="3" name="Subtitle 2"/>
          <p:cNvSpPr>
            <a:spLocks noGrp="1"/>
          </p:cNvSpPr>
          <p:nvPr>
            <p:ph type="subTitle" idx="1"/>
          </p:nvPr>
        </p:nvSpPr>
        <p:spPr>
          <a:xfrm>
            <a:off x="1403648" y="1275606"/>
            <a:ext cx="6212364" cy="2808312"/>
          </a:xfrm>
        </p:spPr>
        <p:txBody>
          <a:bodyPr>
            <a:noAutofit/>
          </a:bodyPr>
          <a:lstStyle/>
          <a:p>
            <a:pPr marL="214313" indent="-214313">
              <a:buClr>
                <a:schemeClr val="bg2"/>
              </a:buClr>
              <a:buFont typeface="Arial" panose="020B0604020202020204" pitchFamily="34" charset="0"/>
              <a:buChar char="•"/>
            </a:pPr>
            <a:r>
              <a:rPr lang="en-GB" sz="1400" dirty="0">
                <a:solidFill>
                  <a:schemeClr val="tx1">
                    <a:lumMod val="65000"/>
                    <a:lumOff val="35000"/>
                  </a:schemeClr>
                </a:solidFill>
                <a:latin typeface="Helvetica" pitchFamily="2" charset="0"/>
              </a:rPr>
              <a:t>Background</a:t>
            </a:r>
          </a:p>
          <a:p>
            <a:pPr marL="214313" indent="-214313">
              <a:buClr>
                <a:schemeClr val="bg2"/>
              </a:buClr>
              <a:buFont typeface="Arial" panose="020B0604020202020204" pitchFamily="34" charset="0"/>
              <a:buChar char="•"/>
            </a:pPr>
            <a:r>
              <a:rPr lang="en-GB" sz="1400" dirty="0">
                <a:solidFill>
                  <a:schemeClr val="tx1">
                    <a:lumMod val="65000"/>
                    <a:lumOff val="35000"/>
                  </a:schemeClr>
                </a:solidFill>
                <a:latin typeface="Helvetica" pitchFamily="2" charset="0"/>
              </a:rPr>
              <a:t>Strategic direction and policy </a:t>
            </a:r>
          </a:p>
          <a:p>
            <a:pPr marL="214313" indent="-214313">
              <a:buClr>
                <a:schemeClr val="bg2"/>
              </a:buClr>
              <a:buFont typeface="Arial" panose="020B0604020202020204" pitchFamily="34" charset="0"/>
              <a:buChar char="•"/>
            </a:pPr>
            <a:r>
              <a:rPr lang="en-GB" sz="1400" dirty="0">
                <a:solidFill>
                  <a:schemeClr val="tx1">
                    <a:lumMod val="65000"/>
                    <a:lumOff val="35000"/>
                  </a:schemeClr>
                </a:solidFill>
                <a:latin typeface="Helvetica" pitchFamily="2" charset="0"/>
              </a:rPr>
              <a:t>Where does Water Safety Education sit in the Curriculum for Excellence?</a:t>
            </a:r>
          </a:p>
          <a:p>
            <a:pPr marL="214313" indent="-214313">
              <a:buClr>
                <a:schemeClr val="bg2"/>
              </a:buClr>
              <a:buFont typeface="Arial" panose="020B0604020202020204" pitchFamily="34" charset="0"/>
              <a:buChar char="•"/>
            </a:pPr>
            <a:r>
              <a:rPr lang="en-GB" sz="1400" dirty="0">
                <a:solidFill>
                  <a:schemeClr val="tx1">
                    <a:lumMod val="65000"/>
                    <a:lumOff val="35000"/>
                  </a:schemeClr>
                </a:solidFill>
                <a:latin typeface="Helvetica" pitchFamily="2" charset="0"/>
              </a:rPr>
              <a:t>Process</a:t>
            </a:r>
          </a:p>
          <a:p>
            <a:pPr marL="214313" indent="-214313">
              <a:buClr>
                <a:schemeClr val="bg2"/>
              </a:buClr>
              <a:buFont typeface="Arial" panose="020B0604020202020204" pitchFamily="34" charset="0"/>
              <a:buChar char="•"/>
            </a:pPr>
            <a:r>
              <a:rPr lang="en-GB" sz="1400" dirty="0">
                <a:solidFill>
                  <a:schemeClr val="tx1">
                    <a:lumMod val="65000"/>
                    <a:lumOff val="35000"/>
                  </a:schemeClr>
                </a:solidFill>
                <a:latin typeface="Helvetica" pitchFamily="2" charset="0"/>
              </a:rPr>
              <a:t>The Water Safety Code</a:t>
            </a:r>
          </a:p>
          <a:p>
            <a:pPr marL="628650" lvl="1" indent="-285750" algn="l">
              <a:buClr>
                <a:schemeClr val="bg2"/>
              </a:buClr>
              <a:buFont typeface="Courier New" panose="02070309020205020404" pitchFamily="49" charset="0"/>
              <a:buChar char="o"/>
            </a:pPr>
            <a:r>
              <a:rPr lang="en-GB" sz="1400" dirty="0">
                <a:solidFill>
                  <a:schemeClr val="tx1">
                    <a:lumMod val="65000"/>
                    <a:lumOff val="35000"/>
                  </a:schemeClr>
                </a:solidFill>
                <a:latin typeface="Helvetica Light" panose="020B0403020202020204" pitchFamily="34" charset="0"/>
              </a:rPr>
              <a:t>Task 1: The Water Safety Progression Pathway</a:t>
            </a:r>
          </a:p>
          <a:p>
            <a:pPr marL="628650" lvl="1" indent="-285750" algn="l">
              <a:buClr>
                <a:schemeClr val="bg2"/>
              </a:buClr>
              <a:buFont typeface="Courier New" panose="02070309020205020404" pitchFamily="49" charset="0"/>
              <a:buChar char="o"/>
            </a:pPr>
            <a:r>
              <a:rPr lang="en-GB" sz="1400" dirty="0">
                <a:solidFill>
                  <a:schemeClr val="tx1">
                    <a:lumMod val="65000"/>
                    <a:lumOff val="35000"/>
                  </a:schemeClr>
                </a:solidFill>
                <a:latin typeface="Helvetica Light" panose="020B0403020202020204" pitchFamily="34" charset="0"/>
              </a:rPr>
              <a:t>Task 2: Water Safety Education Resources </a:t>
            </a:r>
          </a:p>
          <a:p>
            <a:pPr marL="628650" lvl="1" indent="-285750" algn="l">
              <a:buClr>
                <a:schemeClr val="bg2"/>
              </a:buClr>
              <a:buFont typeface="Courier New" panose="02070309020205020404" pitchFamily="49" charset="0"/>
              <a:buChar char="o"/>
            </a:pPr>
            <a:r>
              <a:rPr lang="en-GB" sz="1400" dirty="0">
                <a:solidFill>
                  <a:schemeClr val="tx1">
                    <a:lumMod val="65000"/>
                    <a:lumOff val="35000"/>
                  </a:schemeClr>
                </a:solidFill>
                <a:latin typeface="Helvetica Light" panose="020B0403020202020204" pitchFamily="34" charset="0"/>
              </a:rPr>
              <a:t>Task 3: The National Water Safety Workshop </a:t>
            </a:r>
          </a:p>
          <a:p>
            <a:pPr marL="214313" indent="-214313">
              <a:buClr>
                <a:schemeClr val="bg2"/>
              </a:buClr>
              <a:buFont typeface="Arial" panose="020B0604020202020204" pitchFamily="34" charset="0"/>
              <a:buChar char="•"/>
            </a:pPr>
            <a:r>
              <a:rPr lang="en-GB" sz="1400" dirty="0">
                <a:solidFill>
                  <a:schemeClr val="tx1">
                    <a:lumMod val="65000"/>
                    <a:lumOff val="35000"/>
                  </a:schemeClr>
                </a:solidFill>
                <a:latin typeface="Helvetica" pitchFamily="2" charset="0"/>
              </a:rPr>
              <a:t>Next Steps </a:t>
            </a:r>
          </a:p>
          <a:p>
            <a:pPr>
              <a:buClr>
                <a:schemeClr val="bg2"/>
              </a:buClr>
            </a:pPr>
            <a:endParaRPr lang="en-GB" sz="1400" dirty="0">
              <a:solidFill>
                <a:schemeClr val="tx1">
                  <a:lumMod val="65000"/>
                  <a:lumOff val="35000"/>
                </a:schemeClr>
              </a:solidFill>
              <a:latin typeface="Helvetica Light" panose="020B0403020202020204" pitchFamily="34" charset="0"/>
            </a:endParaRPr>
          </a:p>
        </p:txBody>
      </p:sp>
      <p:pic>
        <p:nvPicPr>
          <p:cNvPr id="5" name="Picture 6" descr="Education Scotland | Education Scotland">
            <a:extLst>
              <a:ext uri="{FF2B5EF4-FFF2-40B4-BE49-F238E27FC236}">
                <a16:creationId xmlns:a16="http://schemas.microsoft.com/office/drawing/2014/main" id="{83C9ABE1-902A-4E2F-9899-232330BFD0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368402"/>
            <a:ext cx="1265707" cy="509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09198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000" y="360000"/>
            <a:ext cx="4050450" cy="648073"/>
          </a:xfrm>
        </p:spPr>
        <p:txBody>
          <a:bodyPr>
            <a:normAutofit/>
          </a:bodyPr>
          <a:lstStyle/>
          <a:p>
            <a:r>
              <a:rPr lang="en-GB" dirty="0">
                <a:latin typeface="HelveticaNeue LT 95 Black" panose="020B0500000000000000" pitchFamily="34" charset="0"/>
              </a:rPr>
              <a:t>Background</a:t>
            </a:r>
          </a:p>
        </p:txBody>
      </p:sp>
      <p:sp>
        <p:nvSpPr>
          <p:cNvPr id="3" name="Subtitle 2"/>
          <p:cNvSpPr>
            <a:spLocks noGrp="1"/>
          </p:cNvSpPr>
          <p:nvPr>
            <p:ph type="subTitle" idx="1"/>
          </p:nvPr>
        </p:nvSpPr>
        <p:spPr>
          <a:xfrm>
            <a:off x="1043608" y="1199302"/>
            <a:ext cx="2850440" cy="2754306"/>
          </a:xfrm>
        </p:spPr>
        <p:txBody>
          <a:bodyPr>
            <a:noAutofit/>
          </a:bodyPr>
          <a:lstStyle/>
          <a:p>
            <a:r>
              <a:rPr lang="en-GB" sz="1275" i="1" dirty="0">
                <a:solidFill>
                  <a:schemeClr val="tx1">
                    <a:lumMod val="65000"/>
                    <a:lumOff val="35000"/>
                  </a:schemeClr>
                </a:solidFill>
              </a:rPr>
              <a:t>On average, 96 people in Scotland lose their life in a water-related fatality each year. </a:t>
            </a:r>
          </a:p>
          <a:p>
            <a:endParaRPr lang="en-GB" sz="1275" dirty="0">
              <a:solidFill>
                <a:schemeClr val="tx1">
                  <a:lumMod val="65000"/>
                  <a:lumOff val="35000"/>
                </a:schemeClr>
              </a:solidFill>
            </a:endParaRPr>
          </a:p>
          <a:p>
            <a:pPr marL="257175" indent="-257175">
              <a:buFont typeface="Arial" panose="020B0604020202020204" pitchFamily="34" charset="0"/>
              <a:buChar char="•"/>
            </a:pPr>
            <a:r>
              <a:rPr lang="en-GB" sz="1275" dirty="0">
                <a:solidFill>
                  <a:schemeClr val="tx1">
                    <a:lumMod val="65000"/>
                    <a:lumOff val="35000"/>
                  </a:schemeClr>
                </a:solidFill>
              </a:rPr>
              <a:t>Education Subgroup</a:t>
            </a:r>
          </a:p>
          <a:p>
            <a:pPr marL="257175" indent="-257175">
              <a:buFont typeface="Arial" panose="020B0604020202020204" pitchFamily="34" charset="0"/>
              <a:buChar char="•"/>
            </a:pPr>
            <a:r>
              <a:rPr lang="en-GB" sz="1275" dirty="0">
                <a:solidFill>
                  <a:schemeClr val="tx1">
                    <a:lumMod val="65000"/>
                    <a:lumOff val="35000"/>
                  </a:schemeClr>
                </a:solidFill>
              </a:rPr>
              <a:t>Why water safety education?</a:t>
            </a:r>
          </a:p>
          <a:p>
            <a:pPr marL="257175" indent="-257175">
              <a:buFont typeface="Arial" panose="020B0604020202020204" pitchFamily="34" charset="0"/>
              <a:buChar char="•"/>
            </a:pPr>
            <a:r>
              <a:rPr lang="en-GB" sz="1275" dirty="0">
                <a:solidFill>
                  <a:schemeClr val="tx1">
                    <a:lumMod val="65000"/>
                    <a:lumOff val="35000"/>
                  </a:schemeClr>
                </a:solidFill>
              </a:rPr>
              <a:t>We can’t do it alone: a collaborative determination</a:t>
            </a:r>
          </a:p>
        </p:txBody>
      </p:sp>
      <p:sp>
        <p:nvSpPr>
          <p:cNvPr id="4" name="TextBox 3">
            <a:extLst>
              <a:ext uri="{FF2B5EF4-FFF2-40B4-BE49-F238E27FC236}">
                <a16:creationId xmlns:a16="http://schemas.microsoft.com/office/drawing/2014/main" id="{A9C64113-0C34-4CFA-BB24-24DD0C965107}"/>
              </a:ext>
            </a:extLst>
          </p:cNvPr>
          <p:cNvSpPr txBox="1"/>
          <p:nvPr/>
        </p:nvSpPr>
        <p:spPr>
          <a:xfrm>
            <a:off x="4499992" y="1194597"/>
            <a:ext cx="3390498" cy="2400657"/>
          </a:xfrm>
          <a:prstGeom prst="rect">
            <a:avLst/>
          </a:prstGeom>
          <a:noFill/>
        </p:spPr>
        <p:txBody>
          <a:bodyPr wrap="square" lIns="0" tIns="0" rIns="0" bIns="0" rtlCol="0">
            <a:noAutofit/>
          </a:bodyPr>
          <a:lstStyle/>
          <a:p>
            <a:r>
              <a:rPr lang="en-GB" sz="1200" dirty="0">
                <a:solidFill>
                  <a:schemeClr val="tx1">
                    <a:lumMod val="65000"/>
                    <a:lumOff val="35000"/>
                  </a:schemeClr>
                </a:solidFill>
                <a:latin typeface="Arial" panose="020B0604020202020204" pitchFamily="34" charset="0"/>
                <a:cs typeface="Arial" panose="020B0604020202020204" pitchFamily="34" charset="0"/>
              </a:rPr>
              <a:t>Whilst most fatalities and water-related incidents occur within the 40+ age range, the ‘Accidental Drownings in Scotland, Under 25’s’ analysis notes that:</a:t>
            </a:r>
          </a:p>
          <a:p>
            <a:endParaRPr lang="en-GB" sz="1200" i="1" dirty="0">
              <a:solidFill>
                <a:schemeClr val="tx1">
                  <a:lumMod val="65000"/>
                  <a:lumOff val="35000"/>
                </a:schemeClr>
              </a:solidFill>
              <a:latin typeface="Arial" panose="020B0604020202020204" pitchFamily="34" charset="0"/>
              <a:cs typeface="Arial" panose="020B0604020202020204" pitchFamily="34" charset="0"/>
            </a:endParaRPr>
          </a:p>
          <a:p>
            <a:r>
              <a:rPr lang="en-GB" sz="1200" i="1" dirty="0">
                <a:solidFill>
                  <a:schemeClr val="tx1">
                    <a:lumMod val="65000"/>
                    <a:lumOff val="35000"/>
                  </a:schemeClr>
                </a:solidFill>
                <a:latin typeface="Arial" panose="020B0604020202020204" pitchFamily="34" charset="0"/>
                <a:cs typeface="Arial" panose="020B0604020202020204" pitchFamily="34" charset="0"/>
              </a:rPr>
              <a:t>“Over the last 5 years, the most common age range for accidental drownings was 20 – 24. The average age of an accidental drowning fatality within the under-25’s age group was 18 years.”</a:t>
            </a:r>
          </a:p>
          <a:p>
            <a:endParaRPr lang="en-GB" sz="1350" dirty="0">
              <a:solidFill>
                <a:schemeClr val="tx1">
                  <a:lumMod val="65000"/>
                  <a:lumOff val="35000"/>
                </a:schemeClr>
              </a:solidFill>
              <a:latin typeface="Arial" panose="020B0604020202020204" pitchFamily="34" charset="0"/>
              <a:cs typeface="Arial" panose="020B0604020202020204" pitchFamily="34" charset="0"/>
            </a:endParaRPr>
          </a:p>
          <a:p>
            <a:r>
              <a:rPr lang="en-GB" sz="825" dirty="0">
                <a:solidFill>
                  <a:schemeClr val="tx1">
                    <a:lumMod val="65000"/>
                    <a:lumOff val="35000"/>
                  </a:schemeClr>
                </a:solidFill>
              </a:rPr>
              <a:t>Accidental Drownings in Scotland, Under 25’s (Analysis of 2017 – 2021 WAID Data (Scotland)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7E217-0203-47BA-9CCD-CC12D6CB5795}"/>
              </a:ext>
            </a:extLst>
          </p:cNvPr>
          <p:cNvSpPr>
            <a:spLocks noGrp="1"/>
          </p:cNvSpPr>
          <p:nvPr>
            <p:ph type="ctrTitle"/>
          </p:nvPr>
        </p:nvSpPr>
        <p:spPr>
          <a:xfrm>
            <a:off x="360000" y="360000"/>
            <a:ext cx="5555681" cy="648073"/>
          </a:xfrm>
        </p:spPr>
        <p:txBody>
          <a:bodyPr>
            <a:noAutofit/>
          </a:bodyPr>
          <a:lstStyle/>
          <a:p>
            <a:r>
              <a:rPr lang="en-GB" sz="2000" dirty="0">
                <a:latin typeface="HelveticaNeue LT 95 Black" panose="020B0500000000000000" pitchFamily="34" charset="0"/>
                <a:ea typeface="Times New Roman" panose="02020603050405020304" pitchFamily="18" charset="0"/>
              </a:rPr>
              <a:t>Strategic direction and policy</a:t>
            </a:r>
            <a:endParaRPr lang="en-GB" sz="2000" dirty="0">
              <a:latin typeface="HelveticaNeue LT 95 Black" panose="020B0500000000000000" pitchFamily="34" charset="0"/>
            </a:endParaRPr>
          </a:p>
        </p:txBody>
      </p:sp>
      <p:graphicFrame>
        <p:nvGraphicFramePr>
          <p:cNvPr id="4" name="Diagram 3">
            <a:extLst>
              <a:ext uri="{FF2B5EF4-FFF2-40B4-BE49-F238E27FC236}">
                <a16:creationId xmlns:a16="http://schemas.microsoft.com/office/drawing/2014/main" id="{36A8D178-4A03-4026-B8FC-ABFADEF251C7}"/>
              </a:ext>
            </a:extLst>
          </p:cNvPr>
          <p:cNvGraphicFramePr/>
          <p:nvPr>
            <p:extLst>
              <p:ext uri="{D42A27DB-BD31-4B8C-83A1-F6EECF244321}">
                <p14:modId xmlns:p14="http://schemas.microsoft.com/office/powerpoint/2010/main" val="2359387523"/>
              </p:ext>
            </p:extLst>
          </p:nvPr>
        </p:nvGraphicFramePr>
        <p:xfrm>
          <a:off x="1043608" y="951570"/>
          <a:ext cx="7722858" cy="3510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906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000" y="360000"/>
            <a:ext cx="8172440" cy="648073"/>
          </a:xfrm>
        </p:spPr>
        <p:txBody>
          <a:bodyPr>
            <a:noAutofit/>
          </a:bodyPr>
          <a:lstStyle/>
          <a:p>
            <a:r>
              <a:rPr lang="en-GB" sz="2000" dirty="0">
                <a:latin typeface="HelveticaNeue LT 95 Black" panose="020B0500000000000000" pitchFamily="34" charset="0"/>
              </a:rPr>
              <a:t>Where does Water Safety sit in the Curriculum for Excellence?</a:t>
            </a:r>
          </a:p>
        </p:txBody>
      </p:sp>
      <p:graphicFrame>
        <p:nvGraphicFramePr>
          <p:cNvPr id="7" name="Diagram 6">
            <a:extLst>
              <a:ext uri="{FF2B5EF4-FFF2-40B4-BE49-F238E27FC236}">
                <a16:creationId xmlns:a16="http://schemas.microsoft.com/office/drawing/2014/main" id="{60BDF0AE-9E62-477A-9DE7-099F0414F42C}"/>
              </a:ext>
            </a:extLst>
          </p:cNvPr>
          <p:cNvGraphicFramePr/>
          <p:nvPr>
            <p:extLst>
              <p:ext uri="{D42A27DB-BD31-4B8C-83A1-F6EECF244321}">
                <p14:modId xmlns:p14="http://schemas.microsoft.com/office/powerpoint/2010/main" val="4014835455"/>
              </p:ext>
            </p:extLst>
          </p:nvPr>
        </p:nvGraphicFramePr>
        <p:xfrm>
          <a:off x="1493658" y="1047750"/>
          <a:ext cx="5940660" cy="3414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6018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000" y="360000"/>
            <a:ext cx="4050450" cy="648073"/>
          </a:xfrm>
        </p:spPr>
        <p:txBody>
          <a:bodyPr>
            <a:normAutofit/>
          </a:bodyPr>
          <a:lstStyle/>
          <a:p>
            <a:r>
              <a:rPr lang="en-GB" dirty="0">
                <a:latin typeface="HelveticaNeue LT 95 Black" panose="020B0500000000000000" pitchFamily="34" charset="0"/>
              </a:rPr>
              <a:t>Process:</a:t>
            </a:r>
          </a:p>
        </p:txBody>
      </p:sp>
      <p:graphicFrame>
        <p:nvGraphicFramePr>
          <p:cNvPr id="7" name="Diagram 6">
            <a:extLst>
              <a:ext uri="{FF2B5EF4-FFF2-40B4-BE49-F238E27FC236}">
                <a16:creationId xmlns:a16="http://schemas.microsoft.com/office/drawing/2014/main" id="{B328E59F-A80D-43ED-931D-F513AB633028}"/>
              </a:ext>
            </a:extLst>
          </p:cNvPr>
          <p:cNvGraphicFramePr/>
          <p:nvPr>
            <p:extLst>
              <p:ext uri="{D42A27DB-BD31-4B8C-83A1-F6EECF244321}">
                <p14:modId xmlns:p14="http://schemas.microsoft.com/office/powerpoint/2010/main" val="3131204281"/>
              </p:ext>
            </p:extLst>
          </p:nvPr>
        </p:nvGraphicFramePr>
        <p:xfrm>
          <a:off x="1493658" y="1008073"/>
          <a:ext cx="5778642" cy="3334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9799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a:extLst>
              <a:ext uri="{FF2B5EF4-FFF2-40B4-BE49-F238E27FC236}">
                <a16:creationId xmlns:a16="http://schemas.microsoft.com/office/drawing/2014/main" id="{05019F57-14F8-4C45-BE11-003C07727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915566"/>
            <a:ext cx="5426750" cy="31991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0000" y="360000"/>
            <a:ext cx="4264800" cy="648073"/>
          </a:xfrm>
        </p:spPr>
        <p:txBody>
          <a:bodyPr>
            <a:normAutofit/>
          </a:bodyPr>
          <a:lstStyle/>
          <a:p>
            <a:r>
              <a:rPr lang="en-GB" dirty="0">
                <a:latin typeface="HelveticaNeue LT 95 Black" panose="020B0500000000000000" pitchFamily="34" charset="0"/>
              </a:rPr>
              <a:t>Water Safety Code</a:t>
            </a:r>
          </a:p>
        </p:txBody>
      </p:sp>
      <p:sp>
        <p:nvSpPr>
          <p:cNvPr id="3" name="Subtitle 2"/>
          <p:cNvSpPr>
            <a:spLocks noGrp="1"/>
          </p:cNvSpPr>
          <p:nvPr>
            <p:ph type="subTitle" idx="1"/>
          </p:nvPr>
        </p:nvSpPr>
        <p:spPr>
          <a:xfrm>
            <a:off x="5292080" y="4155926"/>
            <a:ext cx="3240360" cy="918102"/>
          </a:xfrm>
        </p:spPr>
        <p:txBody>
          <a:bodyPr>
            <a:normAutofit/>
          </a:bodyPr>
          <a:lstStyle/>
          <a:p>
            <a:pPr marL="214313" indent="-214313">
              <a:buFont typeface="Arial" panose="020B0604020202020204" pitchFamily="34" charset="0"/>
              <a:buChar char="•"/>
            </a:pPr>
            <a:r>
              <a:rPr lang="en-GB" dirty="0"/>
              <a:t>Clear and consistent</a:t>
            </a:r>
          </a:p>
          <a:p>
            <a:pPr marL="214313" indent="-214313">
              <a:buFont typeface="Arial" panose="020B0604020202020204" pitchFamily="34" charset="0"/>
              <a:buChar char="•"/>
            </a:pPr>
            <a:r>
              <a:rPr lang="en-GB" dirty="0"/>
              <a:t>Applied to all levels of WSS resources</a:t>
            </a:r>
          </a:p>
        </p:txBody>
      </p:sp>
    </p:spTree>
    <p:extLst>
      <p:ext uri="{BB962C8B-B14F-4D97-AF65-F5344CB8AC3E}">
        <p14:creationId xmlns:p14="http://schemas.microsoft.com/office/powerpoint/2010/main" val="233980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69990"/>
            <a:ext cx="7812400" cy="627574"/>
          </a:xfrm>
        </p:spPr>
        <p:txBody>
          <a:bodyPr>
            <a:noAutofit/>
          </a:bodyPr>
          <a:lstStyle/>
          <a:p>
            <a:r>
              <a:rPr lang="en-GB" dirty="0">
                <a:latin typeface="HelveticaNeue LT 95 Black" panose="020B0500000000000000" pitchFamily="34" charset="0"/>
              </a:rPr>
              <a:t>Task 1: The Water Safety Progression Pathway</a:t>
            </a:r>
          </a:p>
        </p:txBody>
      </p:sp>
      <p:pic>
        <p:nvPicPr>
          <p:cNvPr id="7" name="Picture 6">
            <a:extLst>
              <a:ext uri="{FF2B5EF4-FFF2-40B4-BE49-F238E27FC236}">
                <a16:creationId xmlns:a16="http://schemas.microsoft.com/office/drawing/2014/main" id="{E75C2020-079D-47D9-B4C6-6F8A4BB41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923" y="999672"/>
            <a:ext cx="4536504" cy="3144156"/>
          </a:xfrm>
          <a:prstGeom prst="rect">
            <a:avLst/>
          </a:prstGeom>
          <a:ln>
            <a:solidFill>
              <a:schemeClr val="bg1">
                <a:lumMod val="85000"/>
              </a:schemeClr>
            </a:solidFill>
          </a:ln>
        </p:spPr>
      </p:pic>
      <p:sp>
        <p:nvSpPr>
          <p:cNvPr id="9" name="TextBox 8">
            <a:extLst>
              <a:ext uri="{FF2B5EF4-FFF2-40B4-BE49-F238E27FC236}">
                <a16:creationId xmlns:a16="http://schemas.microsoft.com/office/drawing/2014/main" id="{39F80569-F435-4D4C-B340-5102BBBE819C}"/>
              </a:ext>
            </a:extLst>
          </p:cNvPr>
          <p:cNvSpPr txBox="1"/>
          <p:nvPr/>
        </p:nvSpPr>
        <p:spPr>
          <a:xfrm>
            <a:off x="5380459" y="1359203"/>
            <a:ext cx="3384376" cy="1661993"/>
          </a:xfrm>
          <a:prstGeom prst="rect">
            <a:avLst/>
          </a:prstGeom>
          <a:noFill/>
          <a:ln>
            <a:noFill/>
          </a:ln>
        </p:spPr>
        <p:txBody>
          <a:bodyPr wrap="square" lIns="0" tIns="0" rIns="0" bIns="0">
            <a:spAutoFit/>
          </a:bodyPr>
          <a:lstStyle/>
          <a:p>
            <a:pPr>
              <a:buClr>
                <a:srgbClr val="0086BE"/>
              </a:buClr>
            </a:pPr>
            <a:r>
              <a:rPr lang="en-GB" sz="1200" b="1" dirty="0">
                <a:latin typeface="Helvetica" pitchFamily="2" charset="0"/>
              </a:rPr>
              <a:t>Supporting practitioners to support children and young people:</a:t>
            </a:r>
          </a:p>
          <a:p>
            <a:pPr marL="171450" indent="-171450">
              <a:buClr>
                <a:srgbClr val="0086BE"/>
              </a:buClr>
              <a:buFont typeface="Arial" panose="020B0604020202020204" pitchFamily="34" charset="0"/>
              <a:buChar char="•"/>
            </a:pPr>
            <a:endParaRPr lang="en-GB" sz="1200" dirty="0">
              <a:latin typeface="Helvetica Light" panose="020B0403020202020204" pitchFamily="34" charset="0"/>
            </a:endParaRPr>
          </a:p>
          <a:p>
            <a:pPr marL="214313" indent="-214313">
              <a:buClr>
                <a:srgbClr val="0086BE"/>
              </a:buClr>
              <a:buFont typeface="Arial" panose="020B0604020202020204" pitchFamily="34" charset="0"/>
              <a:buChar char="•"/>
            </a:pPr>
            <a:r>
              <a:rPr lang="en-GB" sz="1200" dirty="0">
                <a:latin typeface="Helvetica Light" panose="020B0403020202020204" pitchFamily="34" charset="0"/>
              </a:rPr>
              <a:t>Age-and-stage-appropriate, from 3 – 18. </a:t>
            </a:r>
          </a:p>
          <a:p>
            <a:pPr marL="214313" indent="-214313">
              <a:buClr>
                <a:srgbClr val="0086BE"/>
              </a:buClr>
              <a:buFont typeface="Arial" panose="020B0604020202020204" pitchFamily="34" charset="0"/>
              <a:buChar char="•"/>
            </a:pPr>
            <a:r>
              <a:rPr lang="en-GB" sz="1200" dirty="0">
                <a:latin typeface="Helvetica Light" panose="020B0403020202020204" pitchFamily="34" charset="0"/>
              </a:rPr>
              <a:t>Lifesaving knowledge</a:t>
            </a:r>
          </a:p>
          <a:p>
            <a:pPr marL="214313" indent="-214313">
              <a:buClr>
                <a:srgbClr val="0086BE"/>
              </a:buClr>
              <a:buFont typeface="Arial" panose="020B0604020202020204" pitchFamily="34" charset="0"/>
              <a:buChar char="•"/>
            </a:pPr>
            <a:r>
              <a:rPr lang="en-GB" sz="1200" dirty="0">
                <a:latin typeface="Helvetica Light" panose="020B0403020202020204" pitchFamily="34" charset="0"/>
              </a:rPr>
              <a:t>Lessons, materials and extension activities: mainly discussion based.</a:t>
            </a:r>
          </a:p>
          <a:p>
            <a:pPr marL="214313" indent="-214313">
              <a:buClr>
                <a:srgbClr val="0086BE"/>
              </a:buClr>
              <a:buFont typeface="Arial" panose="020B0604020202020204" pitchFamily="34" charset="0"/>
              <a:buChar char="•"/>
            </a:pPr>
            <a:r>
              <a:rPr lang="en-GB" sz="1200" dirty="0">
                <a:latin typeface="Helvetica Light" panose="020B0403020202020204" pitchFamily="34" charset="0"/>
              </a:rPr>
              <a:t>Inclusive and accessible. </a:t>
            </a:r>
          </a:p>
          <a:p>
            <a:pPr marL="214313" indent="-214313">
              <a:buClr>
                <a:srgbClr val="0086BE"/>
              </a:buClr>
              <a:buFont typeface="Arial" panose="020B0604020202020204" pitchFamily="34" charset="0"/>
              <a:buChar char="•"/>
            </a:pPr>
            <a:r>
              <a:rPr lang="en-GB" sz="1200" dirty="0">
                <a:latin typeface="Helvetica Light" panose="020B0403020202020204" pitchFamily="34" charset="0"/>
              </a:rPr>
              <a:t>Free to use and download </a:t>
            </a:r>
          </a:p>
        </p:txBody>
      </p:sp>
      <p:sp>
        <p:nvSpPr>
          <p:cNvPr id="3" name="TextBox 2">
            <a:extLst>
              <a:ext uri="{FF2B5EF4-FFF2-40B4-BE49-F238E27FC236}">
                <a16:creationId xmlns:a16="http://schemas.microsoft.com/office/drawing/2014/main" id="{E4793275-CCF6-4554-9B5F-A61D1679A861}"/>
              </a:ext>
            </a:extLst>
          </p:cNvPr>
          <p:cNvSpPr txBox="1"/>
          <p:nvPr/>
        </p:nvSpPr>
        <p:spPr>
          <a:xfrm>
            <a:off x="5364088" y="3469096"/>
            <a:ext cx="2106234" cy="507831"/>
          </a:xfrm>
          <a:prstGeom prst="rect">
            <a:avLst/>
          </a:prstGeom>
          <a:solidFill>
            <a:schemeClr val="accent1"/>
          </a:solidFill>
          <a:ln>
            <a:solidFill>
              <a:schemeClr val="tx1"/>
            </a:solidFill>
          </a:ln>
        </p:spPr>
        <p:txBody>
          <a:bodyPr wrap="square" rtlCol="0">
            <a:spAutoFit/>
          </a:bodyPr>
          <a:lstStyle/>
          <a:p>
            <a:r>
              <a:rPr lang="en-GB" sz="1350" dirty="0">
                <a:hlinkClick r:id="rId4"/>
              </a:rPr>
              <a:t>National Improvement Hub</a:t>
            </a:r>
            <a:endParaRPr lang="en-GB" sz="1350" dirty="0"/>
          </a:p>
          <a:p>
            <a:r>
              <a:rPr lang="en-GB" sz="1350" dirty="0">
                <a:hlinkClick r:id="rId5"/>
              </a:rPr>
              <a:t>Water Safety Scotland</a:t>
            </a:r>
            <a:endParaRPr lang="en-GB" sz="1350" dirty="0"/>
          </a:p>
        </p:txBody>
      </p:sp>
    </p:spTree>
    <p:extLst>
      <p:ext uri="{BB962C8B-B14F-4D97-AF65-F5344CB8AC3E}">
        <p14:creationId xmlns:p14="http://schemas.microsoft.com/office/powerpoint/2010/main" val="2764539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2745-A156-4370-87D5-D430D7A5F24C}"/>
              </a:ext>
            </a:extLst>
          </p:cNvPr>
          <p:cNvSpPr>
            <a:spLocks noGrp="1"/>
          </p:cNvSpPr>
          <p:nvPr>
            <p:ph type="ctrTitle"/>
          </p:nvPr>
        </p:nvSpPr>
        <p:spPr>
          <a:xfrm>
            <a:off x="360000" y="297328"/>
            <a:ext cx="7668384" cy="648073"/>
          </a:xfrm>
        </p:spPr>
        <p:txBody>
          <a:bodyPr>
            <a:noAutofit/>
          </a:bodyPr>
          <a:lstStyle/>
          <a:p>
            <a:r>
              <a:rPr lang="en-GB" dirty="0">
                <a:latin typeface="HelveticaNeue LT 95 Black" panose="020B0500000000000000" pitchFamily="34" charset="0"/>
              </a:rPr>
              <a:t>Task 2: Water Safety Education Resources </a:t>
            </a:r>
          </a:p>
        </p:txBody>
      </p:sp>
      <p:sp>
        <p:nvSpPr>
          <p:cNvPr id="3" name="Subtitle 2">
            <a:extLst>
              <a:ext uri="{FF2B5EF4-FFF2-40B4-BE49-F238E27FC236}">
                <a16:creationId xmlns:a16="http://schemas.microsoft.com/office/drawing/2014/main" id="{C8D69429-F172-4222-AA13-BC5F8FEE3A1C}"/>
              </a:ext>
            </a:extLst>
          </p:cNvPr>
          <p:cNvSpPr>
            <a:spLocks noGrp="1"/>
          </p:cNvSpPr>
          <p:nvPr>
            <p:ph type="subTitle" idx="1"/>
          </p:nvPr>
        </p:nvSpPr>
        <p:spPr>
          <a:xfrm>
            <a:off x="378155" y="945401"/>
            <a:ext cx="4800600" cy="324036"/>
          </a:xfrm>
        </p:spPr>
        <p:txBody>
          <a:bodyPr>
            <a:normAutofit/>
          </a:bodyPr>
          <a:lstStyle/>
          <a:p>
            <a:r>
              <a:rPr lang="en-GB" sz="1350" b="1" dirty="0">
                <a:solidFill>
                  <a:srgbClr val="0086BE"/>
                </a:solidFill>
                <a:latin typeface="HELVETICA LIGHT" panose="020B0403020202020204" pitchFamily="34" charset="0"/>
                <a:ea typeface="Times New Roman" panose="02020603050405020304" pitchFamily="18" charset="0"/>
              </a:rPr>
              <a:t>Teacher resources</a:t>
            </a:r>
            <a:endParaRPr lang="en-GB" sz="1350" b="1" dirty="0">
              <a:solidFill>
                <a:srgbClr val="0086BE"/>
              </a:solidFill>
              <a:latin typeface="HELVETICA LIGHT" panose="020B0403020202020204" pitchFamily="34" charset="0"/>
              <a:ea typeface="Calibri" panose="020F0502020204030204" pitchFamily="34" charset="0"/>
            </a:endParaRPr>
          </a:p>
          <a:p>
            <a:endParaRPr lang="en-GB" b="1" dirty="0">
              <a:solidFill>
                <a:srgbClr val="0086BE"/>
              </a:solidFill>
              <a:latin typeface="HELVETICA LIGHT" panose="020B0403020202020204" pitchFamily="34" charset="0"/>
            </a:endParaRPr>
          </a:p>
        </p:txBody>
      </p:sp>
      <p:pic>
        <p:nvPicPr>
          <p:cNvPr id="5" name="Picture 4">
            <a:extLst>
              <a:ext uri="{FF2B5EF4-FFF2-40B4-BE49-F238E27FC236}">
                <a16:creationId xmlns:a16="http://schemas.microsoft.com/office/drawing/2014/main" id="{55EDD64C-BEBE-E6A2-86CF-0C482EFA6205}"/>
              </a:ext>
            </a:extLst>
          </p:cNvPr>
          <p:cNvPicPr>
            <a:picLocks noChangeAspect="1"/>
          </p:cNvPicPr>
          <p:nvPr/>
        </p:nvPicPr>
        <p:blipFill>
          <a:blip r:embed="rId3"/>
          <a:stretch>
            <a:fillRect/>
          </a:stretch>
        </p:blipFill>
        <p:spPr>
          <a:xfrm>
            <a:off x="2922471" y="1707654"/>
            <a:ext cx="2996493" cy="1967323"/>
          </a:xfrm>
          <a:prstGeom prst="rect">
            <a:avLst/>
          </a:prstGeom>
          <a:ln>
            <a:solidFill>
              <a:schemeClr val="bg1">
                <a:lumMod val="85000"/>
              </a:schemeClr>
            </a:solidFill>
          </a:ln>
        </p:spPr>
      </p:pic>
      <p:pic>
        <p:nvPicPr>
          <p:cNvPr id="7" name="Picture 6">
            <a:extLst>
              <a:ext uri="{FF2B5EF4-FFF2-40B4-BE49-F238E27FC236}">
                <a16:creationId xmlns:a16="http://schemas.microsoft.com/office/drawing/2014/main" id="{BF2008EE-4F0E-A172-3BB1-8D7C97B691E6}"/>
              </a:ext>
            </a:extLst>
          </p:cNvPr>
          <p:cNvPicPr>
            <a:picLocks noChangeAspect="1"/>
          </p:cNvPicPr>
          <p:nvPr/>
        </p:nvPicPr>
        <p:blipFill>
          <a:blip r:embed="rId4"/>
          <a:stretch>
            <a:fillRect/>
          </a:stretch>
        </p:blipFill>
        <p:spPr>
          <a:xfrm>
            <a:off x="6084168" y="1707654"/>
            <a:ext cx="2664296" cy="1985811"/>
          </a:xfrm>
          <a:prstGeom prst="rect">
            <a:avLst/>
          </a:prstGeom>
          <a:ln>
            <a:solidFill>
              <a:schemeClr val="bg1">
                <a:lumMod val="85000"/>
              </a:schemeClr>
            </a:solidFill>
          </a:ln>
        </p:spPr>
      </p:pic>
      <p:pic>
        <p:nvPicPr>
          <p:cNvPr id="9" name="Picture 8">
            <a:extLst>
              <a:ext uri="{FF2B5EF4-FFF2-40B4-BE49-F238E27FC236}">
                <a16:creationId xmlns:a16="http://schemas.microsoft.com/office/drawing/2014/main" id="{906BC182-7E9D-2DFA-CC90-CDEF954FA071}"/>
              </a:ext>
            </a:extLst>
          </p:cNvPr>
          <p:cNvPicPr>
            <a:picLocks noChangeAspect="1"/>
          </p:cNvPicPr>
          <p:nvPr/>
        </p:nvPicPr>
        <p:blipFill>
          <a:blip r:embed="rId5"/>
          <a:stretch>
            <a:fillRect/>
          </a:stretch>
        </p:blipFill>
        <p:spPr>
          <a:xfrm>
            <a:off x="611560" y="1304206"/>
            <a:ext cx="2088232" cy="2990683"/>
          </a:xfrm>
          <a:prstGeom prst="rect">
            <a:avLst/>
          </a:prstGeom>
          <a:ln>
            <a:solidFill>
              <a:schemeClr val="bg1">
                <a:lumMod val="85000"/>
              </a:schemeClr>
            </a:solidFill>
          </a:ln>
        </p:spPr>
      </p:pic>
    </p:spTree>
    <p:extLst>
      <p:ext uri="{BB962C8B-B14F-4D97-AF65-F5344CB8AC3E}">
        <p14:creationId xmlns:p14="http://schemas.microsoft.com/office/powerpoint/2010/main" val="1451434811"/>
      </p:ext>
    </p:extLst>
  </p:cSld>
  <p:clrMapOvr>
    <a:masterClrMapping/>
  </p:clrMapOvr>
</p:sld>
</file>

<file path=ppt/theme/theme1.xml><?xml version="1.0" encoding="utf-8"?>
<a:theme xmlns:a="http://schemas.openxmlformats.org/drawingml/2006/main" name="Office Theme">
  <a:themeElements>
    <a:clrScheme name="Custom 33">
      <a:dk1>
        <a:sysClr val="windowText" lastClr="000000"/>
      </a:dk1>
      <a:lt1>
        <a:sysClr val="window" lastClr="FFFFFF"/>
      </a:lt1>
      <a:dk2>
        <a:srgbClr val="002B5C"/>
      </a:dk2>
      <a:lt2>
        <a:srgbClr val="007FBD"/>
      </a:lt2>
      <a:accent1>
        <a:srgbClr val="C6D9F0"/>
      </a:accent1>
      <a:accent2>
        <a:srgbClr val="C0504D"/>
      </a:accent2>
      <a:accent3>
        <a:srgbClr val="9BBB59"/>
      </a:accent3>
      <a:accent4>
        <a:srgbClr val="8064A2"/>
      </a:accent4>
      <a:accent5>
        <a:srgbClr val="4BACC6"/>
      </a:accent5>
      <a:accent6>
        <a:srgbClr val="F79646"/>
      </a:accent6>
      <a:hlink>
        <a:srgbClr val="007FB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20697</TotalTime>
  <Words>2734</Words>
  <Application>Microsoft Office PowerPoint</Application>
  <PresentationFormat>On-screen Show (16:9)</PresentationFormat>
  <Paragraphs>134</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Courier New</vt:lpstr>
      <vt:lpstr>Helvetica</vt:lpstr>
      <vt:lpstr>Helvetica Light</vt:lpstr>
      <vt:lpstr>Helvetica Light</vt:lpstr>
      <vt:lpstr>Helvetica Oblique</vt:lpstr>
      <vt:lpstr>HelveticaNeue LT 95 Black</vt:lpstr>
      <vt:lpstr>Symbol</vt:lpstr>
      <vt:lpstr>Office Theme</vt:lpstr>
      <vt:lpstr>PowerPoint Presentation</vt:lpstr>
      <vt:lpstr>Overview</vt:lpstr>
      <vt:lpstr>Background</vt:lpstr>
      <vt:lpstr>Strategic direction and policy</vt:lpstr>
      <vt:lpstr>Where does Water Safety sit in the Curriculum for Excellence?</vt:lpstr>
      <vt:lpstr>Process:</vt:lpstr>
      <vt:lpstr>Water Safety Code</vt:lpstr>
      <vt:lpstr>Task 1: The Water Safety Progression Pathway</vt:lpstr>
      <vt:lpstr>Task 2: Water Safety Education Resources </vt:lpstr>
      <vt:lpstr>Task 3: The national water safety workshop  </vt:lpstr>
      <vt:lpstr>Next steps </vt:lpstr>
      <vt:lpstr>Thank you</vt:lpstr>
    </vt:vector>
  </TitlesOfParts>
  <Company>RoSPA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Gould</dc:creator>
  <cp:lastModifiedBy>Jen Foley</cp:lastModifiedBy>
  <cp:revision>34</cp:revision>
  <dcterms:created xsi:type="dcterms:W3CDTF">2017-06-27T10:51:38Z</dcterms:created>
  <dcterms:modified xsi:type="dcterms:W3CDTF">2023-05-15T12:25:47Z</dcterms:modified>
</cp:coreProperties>
</file>