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F145B-D0B8-41C8-90CC-414D37308A62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4741-1BB0-411D-ACF9-7F9F3775F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C317D0-C666-4C91-AB1B-38E5C38AD6A1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270D84-3430-4D99-8A57-5253E99F5A96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elanie.menzies@nlleisur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Reshaping of Care for Older People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PHYSICAL ACTIVITY THEME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Melanie Menzies</a:t>
            </a:r>
          </a:p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Health &amp; Well </a:t>
            </a:r>
            <a:r>
              <a:rPr lang="en-GB" sz="2000" dirty="0">
                <a:latin typeface="Calibri" panose="020F0502020204030204" pitchFamily="34" charset="0"/>
              </a:rPr>
              <a:t>B</a:t>
            </a:r>
            <a:r>
              <a:rPr lang="en-GB" sz="2000" dirty="0" smtClean="0">
                <a:latin typeface="Calibri" panose="020F0502020204030204" pitchFamily="34" charset="0"/>
              </a:rPr>
              <a:t>eing Manager</a:t>
            </a:r>
          </a:p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North Lanarkshire Leisure Ltd</a:t>
            </a:r>
          </a:p>
          <a:p>
            <a:pPr algn="r"/>
            <a:r>
              <a:rPr lang="en-GB" sz="2000" dirty="0" smtClean="0">
                <a:latin typeface="Calibri" panose="020F0502020204030204" pitchFamily="34" charset="0"/>
                <a:hlinkClick r:id="rId2"/>
              </a:rPr>
              <a:t>Melanie.menzies@nlleisure.com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01236 341709</a:t>
            </a:r>
          </a:p>
          <a:p>
            <a:pPr algn="r"/>
            <a:r>
              <a:rPr lang="en-GB" sz="2000" dirty="0" smtClean="0">
                <a:latin typeface="Calibri" panose="020F0502020204030204" pitchFamily="34" charset="0"/>
              </a:rPr>
              <a:t>www.nlleisure.com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4982588"/>
            <a:ext cx="914251" cy="908050"/>
          </a:xfrm>
          <a:prstGeom prst="rect">
            <a:avLst/>
          </a:prstGeom>
        </p:spPr>
      </p:pic>
      <p:pic>
        <p:nvPicPr>
          <p:cNvPr id="1026" name="Picture 2" descr="LA_2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8258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5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200" dirty="0">
                <a:solidFill>
                  <a:srgbClr val="FF0000"/>
                </a:solidFill>
              </a:rPr>
              <a:t>Reshaping of Care for Older People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PHYSICAL ACTIVITY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2000" b="1" dirty="0" smtClean="0">
                <a:latin typeface="Calibri" panose="020F0502020204030204" pitchFamily="34" charset="0"/>
              </a:rPr>
              <a:t>Key </a:t>
            </a:r>
            <a:r>
              <a:rPr lang="en-GB" sz="2000" b="1" dirty="0">
                <a:latin typeface="Calibri" panose="020F0502020204030204" pitchFamily="34" charset="0"/>
              </a:rPr>
              <a:t>A</a:t>
            </a:r>
            <a:r>
              <a:rPr lang="en-GB" sz="2000" b="1" dirty="0" smtClean="0">
                <a:latin typeface="Calibri" panose="020F0502020204030204" pitchFamily="34" charset="0"/>
              </a:rPr>
              <a:t>ims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To develop a co-ordinated approach to the provision of physical activity across NL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To maximise use of existing services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Strengthen existing referral pathways for older adults to PA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To link community based activity as a cross cutting theme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To deliver a training programme for PSI Instructors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LA_2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0" y="980728"/>
            <a:ext cx="6363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65" y="176966"/>
            <a:ext cx="649299" cy="587738"/>
          </a:xfrm>
          <a:prstGeom prst="rect">
            <a:avLst/>
          </a:prstGeom>
        </p:spPr>
      </p:pic>
      <p:pic>
        <p:nvPicPr>
          <p:cNvPr id="6" name="Picture 2" descr="C:\Users\melanie.menzies\AppData\Local\Microsoft\Windows\Temporary Internet Files\Content.Outlook\UMCKJZ8K\Senior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0330"/>
            <a:ext cx="2880320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lanie.menzies\AppData\Local\Microsoft\Windows\Temporary Internet Files\Content.Outlook\UMCKJZ8K\Active-Age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33119"/>
            <a:ext cx="2736304" cy="17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lanie.menzies\AppData\Local\Microsoft\Windows\Temporary Internet Files\Content.Outlook\UMCKJZ8K\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340329"/>
            <a:ext cx="2615416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4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Reshaping</a:t>
            </a:r>
            <a:r>
              <a:rPr lang="en-GB" sz="2800" dirty="0">
                <a:solidFill>
                  <a:srgbClr val="FF0000"/>
                </a:solidFill>
              </a:rPr>
              <a:t> of Care for Older People</a:t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dirty="0">
                <a:solidFill>
                  <a:srgbClr val="FF0000"/>
                </a:solidFill>
              </a:rPr>
              <a:t>PHYSICAL ACTIVITY THEME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The Programme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Mapping Exercise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PSI Training  - 2 completed 2013/2014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Peer Mentoring – 3 sessions – 76 Participants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S Housing /C Homes/Com Groups  - 48 weekly sessions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Commonwealth Celebration of Older Adults/ Move Week 2014 – 578 participants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New centre based referral classes – 10 weekly sessions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Spreading the word!!! Get our older adults moving!!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91" y="5581654"/>
            <a:ext cx="914251" cy="908050"/>
          </a:xfrm>
          <a:prstGeom prst="rect">
            <a:avLst/>
          </a:prstGeom>
        </p:spPr>
      </p:pic>
      <p:pic>
        <p:nvPicPr>
          <p:cNvPr id="6" name="Picture 2" descr="LA_2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elanie.menzies\AppData\Local\Microsoft\Windows\Temporary Internet Files\Content.Outlook\UMCKJZ8K\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340768"/>
            <a:ext cx="28522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3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>
                <a:solidFill>
                  <a:srgbClr val="FF0000"/>
                </a:solidFill>
              </a:rPr>
              <a:t>Reshaping of Care for Older People</a:t>
            </a:r>
            <a:r>
              <a:rPr lang="en-GB" sz="4400" dirty="0">
                <a:solidFill>
                  <a:srgbClr val="FF0000"/>
                </a:solidFill>
              </a:rPr>
              <a:t/>
            </a:r>
            <a:br>
              <a:rPr lang="en-GB" sz="4400" dirty="0">
                <a:solidFill>
                  <a:srgbClr val="FF0000"/>
                </a:solidFill>
              </a:rPr>
            </a:br>
            <a:r>
              <a:rPr lang="en-GB" sz="4400" dirty="0">
                <a:solidFill>
                  <a:srgbClr val="FF0000"/>
                </a:solidFill>
              </a:rPr>
              <a:t>PHYSICAL ACTIVITY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>
                <a:latin typeface="Calibri" panose="020F0502020204030204" pitchFamily="34" charset="0"/>
              </a:rPr>
              <a:t>Final Phase to March 2015</a:t>
            </a:r>
          </a:p>
          <a:p>
            <a:endParaRPr lang="en-GB" b="1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DVD Home Exercise sessions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Peer Mentoring x 2 sessions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Home Exercise Booklets and Bands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Newsletter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Evaluation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437111"/>
            <a:ext cx="3367981" cy="176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91" y="5581654"/>
            <a:ext cx="914251" cy="908050"/>
          </a:xfrm>
          <a:prstGeom prst="rect">
            <a:avLst/>
          </a:prstGeom>
        </p:spPr>
      </p:pic>
      <p:pic>
        <p:nvPicPr>
          <p:cNvPr id="7" name="Picture 2" descr="LA_2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1960562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5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CC"/>
                  </a:outerShdw>
                </a:effectLst>
              </a14:hiddenEffects>
            </a:ext>
          </a:extLst>
        </p:spPr>
      </p:pic>
      <p:pic>
        <p:nvPicPr>
          <p:cNvPr id="1028" name="Picture 4" descr="Commonwealth Celebrations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41" y="3284984"/>
            <a:ext cx="2060575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5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6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167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Reshaping of Care for Older People PHYSICAL ACTIVITY THEME </vt:lpstr>
      <vt:lpstr>Reshaping of Care for Older People PHYSICAL ACTIVITY THEME</vt:lpstr>
      <vt:lpstr>Reshaping of Care for Older People PHYSICAL ACTIVITY THEME</vt:lpstr>
      <vt:lpstr>Reshaping of Care for Older People PHYSICAL ACTIVITY THEME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Reshaping of Care for Older People PHYSICAL ACTIVITY THEME</dc:title>
  <dc:creator>Melanie Menzies</dc:creator>
  <cp:lastModifiedBy>Melanie Menzies</cp:lastModifiedBy>
  <cp:revision>12</cp:revision>
  <dcterms:created xsi:type="dcterms:W3CDTF">2014-08-28T13:58:52Z</dcterms:created>
  <dcterms:modified xsi:type="dcterms:W3CDTF">2015-01-08T17:01:32Z</dcterms:modified>
</cp:coreProperties>
</file>