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becca Needham" initials="RN" lastIdx="6" clrIdx="0">
    <p:extLst>
      <p:ext uri="{19B8F6BF-5375-455C-9EA6-DF929625EA0E}">
        <p15:presenceInfo xmlns:p15="http://schemas.microsoft.com/office/powerpoint/2012/main" userId="S-1-5-21-1177238915-1965331169-1801674531-86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603"/>
    <p:restoredTop sz="96327"/>
  </p:normalViewPr>
  <p:slideViewPr>
    <p:cSldViewPr snapToGrid="0" snapToObjects="1">
      <p:cViewPr varScale="1">
        <p:scale>
          <a:sx n="73" d="100"/>
          <a:sy n="73" d="100"/>
        </p:scale>
        <p:origin x="10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95A40-CA18-6544-89C0-4942C6F71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638896-541E-EE41-973F-FA84E4A3D1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6A369-D526-F843-802D-FE45B79C3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A7E0-148D-CD4B-B1A1-8513FC329098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8320C-E848-F14B-A26D-C241AAE28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80F8F-5EB3-ED48-A5F2-EE14109FB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DFC4-3DFE-894F-A78C-6FC7DDD1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83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7208F-E595-7F4C-A3D6-64313EC45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0F08AE-6920-2B45-9F48-764562B032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3EDB0-225A-264F-BA2B-76CF9FE0B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A7E0-148D-CD4B-B1A1-8513FC329098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5881A-B4C8-F143-8CCA-89A182F04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6F1A3-B072-AB47-A65A-F4376076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DFC4-3DFE-894F-A78C-6FC7DDD1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66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A58411-9455-B342-889F-4DA578879E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18F8D8-25C3-BB4C-9F84-806BD77677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7C4E7-7BF6-C94D-9662-D0B47D405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A7E0-148D-CD4B-B1A1-8513FC329098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8DA75-BBFE-E04B-A781-959009762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53EEA-DB17-D64D-8CEB-25BC5FB71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DFC4-3DFE-894F-A78C-6FC7DDD1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098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9125E-ED41-4A47-82F2-4D348CA93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5D1FA-B55D-2942-9BCC-45E2DE464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A8B76-7FDA-2C42-B995-7D3C0BEAA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A7E0-148D-CD4B-B1A1-8513FC329098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210EF-6E93-2344-B4F2-4774C98AA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ED3B2-B2BF-1341-AC16-72F160A0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DFC4-3DFE-894F-A78C-6FC7DDD1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084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AF731-ED3D-7D4A-993D-F26B54995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9C479C-5259-CC4E-BC5A-07D210F2F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1C2A-91E8-8742-9B3E-7E002E14D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A7E0-148D-CD4B-B1A1-8513FC329098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4D190-DD10-6748-B1D7-909C403A3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9990A-B634-5248-B0F0-5349A9FD4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DFC4-3DFE-894F-A78C-6FC7DDD1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75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56B05-8D6D-5645-92FE-7B92BB696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A9090-0F4E-3441-ACEB-0F8F7A694D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E83FE7-FBCC-B748-9F12-B1B3D760BB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7E4555-D5C9-584E-9A39-DBAE3DBE0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A7E0-148D-CD4B-B1A1-8513FC329098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F1189E-55BC-C44F-A1B0-EB72F6CB4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6C7800-321B-E14D-8C99-307EE3838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DFC4-3DFE-894F-A78C-6FC7DDD1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83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81EFE-BEAE-714E-8398-63853887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EB00D-4BE9-654D-B55A-8B3872065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D177A6-EF26-3E49-A4A1-634FD69934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F38350-A45D-3240-95E5-F5DCE4DA5E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34B1DA-427B-2145-8CD4-F9875758CE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1529DC-4C6D-1440-BEEA-5EDE89C5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A7E0-148D-CD4B-B1A1-8513FC329098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63B0-8C12-DB4B-A493-608C0C62F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09F7F6-2D43-9F46-81E4-F305F4C7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DFC4-3DFE-894F-A78C-6FC7DDD1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64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7EE87-4C4A-7645-9F06-AC13459A7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0735EC-01C3-9443-9A0B-2B6355072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A7E0-148D-CD4B-B1A1-8513FC329098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593EF-0EFB-A44F-928E-CC0F15474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4AACF5-19F2-4C4A-A41A-37083F8FD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DFC4-3DFE-894F-A78C-6FC7DDD1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28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0A4641-546A-2344-B525-B4BAB6014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A7E0-148D-CD4B-B1A1-8513FC329098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47E3D7-91B0-4D49-8E44-B0B239C53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E7761-DE0E-0F48-8122-B11A16E39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DFC4-3DFE-894F-A78C-6FC7DDD1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75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AB8AA-9F41-544D-925A-D571731FD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8685A-B84F-144A-95B6-4A981AABB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C3C2E-06EF-A847-8167-0199D8070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9FDEC9-14CA-E046-A616-2426DAF6C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A7E0-148D-CD4B-B1A1-8513FC329098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CFB158-C638-9545-8595-71F4BDE76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312E36-D516-7E44-BADF-354BE9FF3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DFC4-3DFE-894F-A78C-6FC7DDD1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801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75183-08D6-0C4C-8D53-C7B3679D5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1B9A13-7CD9-644E-8FC8-500D6ED7FD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296039-9A94-5C41-BCA1-75ADD695A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DC43DB-844A-0847-89F7-0D31BDA15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A7E0-148D-CD4B-B1A1-8513FC329098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667E54-298E-D447-B17F-DE94B1E41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624A72-67A3-9E45-A361-DECDDBB92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DFC4-3DFE-894F-A78C-6FC7DDD1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765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E3F569-CCE8-DB47-AEC9-BFEEB9908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417561-F844-0141-A2F0-9BD1BF651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F73C5-1BF4-FE48-8000-C93F9FE26D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0A7E0-148D-CD4B-B1A1-8513FC329098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C72AE-FCA6-5C4C-9ECE-346468A9F0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2B830-7BCB-FC46-997D-E939A0B133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2DFC4-3DFE-894F-A78C-6FC7DDD1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0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56C6F9-F397-E14D-8EEB-E0CAF35C9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23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8FCCB6-CA17-A440-85A7-F26651098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35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68CC27-10CC-5446-B95D-296B84FBD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07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1BC84E-1ACD-BF47-BF84-A38D98C00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0263" y="757646"/>
            <a:ext cx="4794068" cy="26161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rgbClr val="002060"/>
                </a:solidFill>
              </a:rPr>
              <a:t>Contacts</a:t>
            </a:r>
          </a:p>
          <a:p>
            <a:endParaRPr lang="en-GB" sz="2400" b="1" dirty="0" smtClean="0"/>
          </a:p>
          <a:p>
            <a:r>
              <a:rPr lang="en-GB" sz="2400" b="1" dirty="0" smtClean="0"/>
              <a:t>Becky Needham</a:t>
            </a:r>
          </a:p>
          <a:p>
            <a:r>
              <a:rPr lang="en-GB" sz="2400" dirty="0" smtClean="0"/>
              <a:t>Road safety officer, England, RoSPA</a:t>
            </a:r>
          </a:p>
          <a:p>
            <a:r>
              <a:rPr lang="en-GB" sz="2400" dirty="0" smtClean="0"/>
              <a:t>Email: rneedham@rospa.com </a:t>
            </a:r>
            <a:endParaRPr lang="en-GB" sz="2400" dirty="0"/>
          </a:p>
          <a:p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747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72AB7C-D05E-6845-8FB6-98235E723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09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B41D8B-223A-4F40-A956-E6711D2D3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83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AAD434-F5EB-5D46-A2BF-7AFB220AF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08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40AB9A-E8CB-2043-8164-327DDD583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66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F3C22A-A037-534D-AEC4-66574703E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17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2C1CA6-E740-9645-A2F5-D6BDC6288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92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485F9F-B96B-B348-A8CD-D490B5629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63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28F780-91CB-0241-A620-047738AD9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880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13</Words>
  <Application>Microsoft Office PowerPoint</Application>
  <PresentationFormat>Widescreen</PresentationFormat>
  <Paragraphs>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Ingrid Kendall</dc:creator>
  <cp:lastModifiedBy>Andrew Tromans</cp:lastModifiedBy>
  <cp:revision>16</cp:revision>
  <dcterms:created xsi:type="dcterms:W3CDTF">2021-04-19T15:29:57Z</dcterms:created>
  <dcterms:modified xsi:type="dcterms:W3CDTF">2021-11-10T17:50:20Z</dcterms:modified>
</cp:coreProperties>
</file>